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4130000" cy="8382000"/>
  <p:notesSz cx="6858000" cy="9144000"/>
  <p:defaultTextStyle>
    <a:defPPr>
      <a:defRPr lang="en-US"/>
    </a:defPPr>
    <a:lvl1pPr marL="0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1pPr>
    <a:lvl2pPr marL="688452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2pPr>
    <a:lvl3pPr marL="1376904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3pPr>
    <a:lvl4pPr marL="2065355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4pPr>
    <a:lvl5pPr marL="2753807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5pPr>
    <a:lvl6pPr marL="3442259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6pPr>
    <a:lvl7pPr marL="4130711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7pPr>
    <a:lvl8pPr marL="4819162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8pPr>
    <a:lvl9pPr marL="5507614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A6"/>
    <a:srgbClr val="662D91"/>
    <a:srgbClr val="009D4F"/>
    <a:srgbClr val="492FA5"/>
    <a:srgbClr val="FF6200"/>
    <a:srgbClr val="2AB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/>
    <p:restoredTop sz="94674"/>
  </p:normalViewPr>
  <p:slideViewPr>
    <p:cSldViewPr snapToGrid="0" snapToObjects="1">
      <p:cViewPr varScale="1">
        <p:scale>
          <a:sx n="75" d="100"/>
          <a:sy n="75" d="100"/>
        </p:scale>
        <p:origin x="18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6250" y="1371777"/>
            <a:ext cx="18097500" cy="2918178"/>
          </a:xfrm>
        </p:spPr>
        <p:txBody>
          <a:bodyPr anchor="b"/>
          <a:lstStyle>
            <a:lvl1pPr algn="ctr">
              <a:defRPr sz="7333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250" y="4402491"/>
            <a:ext cx="18097500" cy="2023709"/>
          </a:xfrm>
        </p:spPr>
        <p:txBody>
          <a:bodyPr/>
          <a:lstStyle>
            <a:lvl1pPr marL="0" indent="0" algn="ctr">
              <a:buNone/>
              <a:defRPr sz="2933"/>
            </a:lvl1pPr>
            <a:lvl2pPr marL="558790" indent="0" algn="ctr">
              <a:buNone/>
              <a:defRPr sz="2444"/>
            </a:lvl2pPr>
            <a:lvl3pPr marL="1117580" indent="0" algn="ctr">
              <a:buNone/>
              <a:defRPr sz="2200"/>
            </a:lvl3pPr>
            <a:lvl4pPr marL="1676370" indent="0" algn="ctr">
              <a:buNone/>
              <a:defRPr sz="1956"/>
            </a:lvl4pPr>
            <a:lvl5pPr marL="2235159" indent="0" algn="ctr">
              <a:buNone/>
              <a:defRPr sz="1956"/>
            </a:lvl5pPr>
            <a:lvl6pPr marL="2793949" indent="0" algn="ctr">
              <a:buNone/>
              <a:defRPr sz="1956"/>
            </a:lvl6pPr>
            <a:lvl7pPr marL="3352739" indent="0" algn="ctr">
              <a:buNone/>
              <a:defRPr sz="1956"/>
            </a:lvl7pPr>
            <a:lvl8pPr marL="3911529" indent="0" algn="ctr">
              <a:buNone/>
              <a:defRPr sz="1956"/>
            </a:lvl8pPr>
            <a:lvl9pPr marL="4470319" indent="0" algn="ctr">
              <a:buNone/>
              <a:defRPr sz="1956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46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01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68031" y="446264"/>
            <a:ext cx="5203031" cy="710335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8937" y="446264"/>
            <a:ext cx="15307469" cy="710335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94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1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370" y="2089680"/>
            <a:ext cx="20812125" cy="3486679"/>
          </a:xfrm>
        </p:spPr>
        <p:txBody>
          <a:bodyPr anchor="b"/>
          <a:lstStyle>
            <a:lvl1pPr>
              <a:defRPr sz="7333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370" y="5609344"/>
            <a:ext cx="20812125" cy="1833562"/>
          </a:xfrm>
        </p:spPr>
        <p:txBody>
          <a:bodyPr/>
          <a:lstStyle>
            <a:lvl1pPr marL="0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1pPr>
            <a:lvl2pPr marL="558790" indent="0">
              <a:buNone/>
              <a:defRPr sz="2444">
                <a:solidFill>
                  <a:schemeClr val="tx1">
                    <a:tint val="75000"/>
                  </a:schemeClr>
                </a:solidFill>
              </a:defRPr>
            </a:lvl2pPr>
            <a:lvl3pPr marL="11175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676370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4pPr>
            <a:lvl5pPr marL="223515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5pPr>
            <a:lvl6pPr marL="279394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6pPr>
            <a:lvl7pPr marL="335273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7pPr>
            <a:lvl8pPr marL="391152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8pPr>
            <a:lvl9pPr marL="447031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86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8938" y="2231319"/>
            <a:ext cx="10255250" cy="531830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15813" y="2231319"/>
            <a:ext cx="10255250" cy="531830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86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080" y="446264"/>
            <a:ext cx="20812125" cy="162013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2081" y="2054755"/>
            <a:ext cx="10208120" cy="1007004"/>
          </a:xfrm>
        </p:spPr>
        <p:txBody>
          <a:bodyPr anchor="b"/>
          <a:lstStyle>
            <a:lvl1pPr marL="0" indent="0">
              <a:buNone/>
              <a:defRPr sz="2933" b="1"/>
            </a:lvl1pPr>
            <a:lvl2pPr marL="558790" indent="0">
              <a:buNone/>
              <a:defRPr sz="2444" b="1"/>
            </a:lvl2pPr>
            <a:lvl3pPr marL="1117580" indent="0">
              <a:buNone/>
              <a:defRPr sz="2200" b="1"/>
            </a:lvl3pPr>
            <a:lvl4pPr marL="1676370" indent="0">
              <a:buNone/>
              <a:defRPr sz="1956" b="1"/>
            </a:lvl4pPr>
            <a:lvl5pPr marL="2235159" indent="0">
              <a:buNone/>
              <a:defRPr sz="1956" b="1"/>
            </a:lvl5pPr>
            <a:lvl6pPr marL="2793949" indent="0">
              <a:buNone/>
              <a:defRPr sz="1956" b="1"/>
            </a:lvl6pPr>
            <a:lvl7pPr marL="3352739" indent="0">
              <a:buNone/>
              <a:defRPr sz="1956" b="1"/>
            </a:lvl7pPr>
            <a:lvl8pPr marL="3911529" indent="0">
              <a:buNone/>
              <a:defRPr sz="1956" b="1"/>
            </a:lvl8pPr>
            <a:lvl9pPr marL="4470319" indent="0">
              <a:buNone/>
              <a:defRPr sz="1956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2081" y="3061759"/>
            <a:ext cx="10208120" cy="450338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215812" y="2054755"/>
            <a:ext cx="10258393" cy="1007004"/>
          </a:xfrm>
        </p:spPr>
        <p:txBody>
          <a:bodyPr anchor="b"/>
          <a:lstStyle>
            <a:lvl1pPr marL="0" indent="0">
              <a:buNone/>
              <a:defRPr sz="2933" b="1"/>
            </a:lvl1pPr>
            <a:lvl2pPr marL="558790" indent="0">
              <a:buNone/>
              <a:defRPr sz="2444" b="1"/>
            </a:lvl2pPr>
            <a:lvl3pPr marL="1117580" indent="0">
              <a:buNone/>
              <a:defRPr sz="2200" b="1"/>
            </a:lvl3pPr>
            <a:lvl4pPr marL="1676370" indent="0">
              <a:buNone/>
              <a:defRPr sz="1956" b="1"/>
            </a:lvl4pPr>
            <a:lvl5pPr marL="2235159" indent="0">
              <a:buNone/>
              <a:defRPr sz="1956" b="1"/>
            </a:lvl5pPr>
            <a:lvl6pPr marL="2793949" indent="0">
              <a:buNone/>
              <a:defRPr sz="1956" b="1"/>
            </a:lvl6pPr>
            <a:lvl7pPr marL="3352739" indent="0">
              <a:buNone/>
              <a:defRPr sz="1956" b="1"/>
            </a:lvl7pPr>
            <a:lvl8pPr marL="3911529" indent="0">
              <a:buNone/>
              <a:defRPr sz="1956" b="1"/>
            </a:lvl8pPr>
            <a:lvl9pPr marL="4470319" indent="0">
              <a:buNone/>
              <a:defRPr sz="1956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215812" y="3061759"/>
            <a:ext cx="10258393" cy="450338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35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64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05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082" y="558800"/>
            <a:ext cx="7782552" cy="1955800"/>
          </a:xfrm>
        </p:spPr>
        <p:txBody>
          <a:bodyPr anchor="b"/>
          <a:lstStyle>
            <a:lvl1pPr>
              <a:defRPr sz="391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8393" y="1206853"/>
            <a:ext cx="12215813" cy="5956653"/>
          </a:xfrm>
        </p:spPr>
        <p:txBody>
          <a:bodyPr/>
          <a:lstStyle>
            <a:lvl1pPr>
              <a:defRPr sz="3911"/>
            </a:lvl1pPr>
            <a:lvl2pPr>
              <a:defRPr sz="3422"/>
            </a:lvl2pPr>
            <a:lvl3pPr>
              <a:defRPr sz="2933"/>
            </a:lvl3pPr>
            <a:lvl4pPr>
              <a:defRPr sz="2444"/>
            </a:lvl4pPr>
            <a:lvl5pPr>
              <a:defRPr sz="2444"/>
            </a:lvl5pPr>
            <a:lvl6pPr>
              <a:defRPr sz="2444"/>
            </a:lvl6pPr>
            <a:lvl7pPr>
              <a:defRPr sz="2444"/>
            </a:lvl7pPr>
            <a:lvl8pPr>
              <a:defRPr sz="2444"/>
            </a:lvl8pPr>
            <a:lvl9pPr>
              <a:defRPr sz="2444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2082" y="2514600"/>
            <a:ext cx="7782552" cy="4658608"/>
          </a:xfrm>
        </p:spPr>
        <p:txBody>
          <a:bodyPr/>
          <a:lstStyle>
            <a:lvl1pPr marL="0" indent="0">
              <a:buNone/>
              <a:defRPr sz="1956"/>
            </a:lvl1pPr>
            <a:lvl2pPr marL="558790" indent="0">
              <a:buNone/>
              <a:defRPr sz="1711"/>
            </a:lvl2pPr>
            <a:lvl3pPr marL="1117580" indent="0">
              <a:buNone/>
              <a:defRPr sz="1467"/>
            </a:lvl3pPr>
            <a:lvl4pPr marL="1676370" indent="0">
              <a:buNone/>
              <a:defRPr sz="1222"/>
            </a:lvl4pPr>
            <a:lvl5pPr marL="2235159" indent="0">
              <a:buNone/>
              <a:defRPr sz="1222"/>
            </a:lvl5pPr>
            <a:lvl6pPr marL="2793949" indent="0">
              <a:buNone/>
              <a:defRPr sz="1222"/>
            </a:lvl6pPr>
            <a:lvl7pPr marL="3352739" indent="0">
              <a:buNone/>
              <a:defRPr sz="1222"/>
            </a:lvl7pPr>
            <a:lvl8pPr marL="3911529" indent="0">
              <a:buNone/>
              <a:defRPr sz="1222"/>
            </a:lvl8pPr>
            <a:lvl9pPr marL="4470319" indent="0">
              <a:buNone/>
              <a:defRPr sz="1222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07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082" y="558800"/>
            <a:ext cx="7782552" cy="1955800"/>
          </a:xfrm>
        </p:spPr>
        <p:txBody>
          <a:bodyPr anchor="b"/>
          <a:lstStyle>
            <a:lvl1pPr>
              <a:defRPr sz="391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58393" y="1206853"/>
            <a:ext cx="12215813" cy="5956653"/>
          </a:xfrm>
        </p:spPr>
        <p:txBody>
          <a:bodyPr anchor="t"/>
          <a:lstStyle>
            <a:lvl1pPr marL="0" indent="0">
              <a:buNone/>
              <a:defRPr sz="3911"/>
            </a:lvl1pPr>
            <a:lvl2pPr marL="558790" indent="0">
              <a:buNone/>
              <a:defRPr sz="3422"/>
            </a:lvl2pPr>
            <a:lvl3pPr marL="1117580" indent="0">
              <a:buNone/>
              <a:defRPr sz="2933"/>
            </a:lvl3pPr>
            <a:lvl4pPr marL="1676370" indent="0">
              <a:buNone/>
              <a:defRPr sz="2444"/>
            </a:lvl4pPr>
            <a:lvl5pPr marL="2235159" indent="0">
              <a:buNone/>
              <a:defRPr sz="2444"/>
            </a:lvl5pPr>
            <a:lvl6pPr marL="2793949" indent="0">
              <a:buNone/>
              <a:defRPr sz="2444"/>
            </a:lvl6pPr>
            <a:lvl7pPr marL="3352739" indent="0">
              <a:buNone/>
              <a:defRPr sz="2444"/>
            </a:lvl7pPr>
            <a:lvl8pPr marL="3911529" indent="0">
              <a:buNone/>
              <a:defRPr sz="2444"/>
            </a:lvl8pPr>
            <a:lvl9pPr marL="4470319" indent="0">
              <a:buNone/>
              <a:defRPr sz="2444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2082" y="2514600"/>
            <a:ext cx="7782552" cy="4658608"/>
          </a:xfrm>
        </p:spPr>
        <p:txBody>
          <a:bodyPr/>
          <a:lstStyle>
            <a:lvl1pPr marL="0" indent="0">
              <a:buNone/>
              <a:defRPr sz="1956"/>
            </a:lvl1pPr>
            <a:lvl2pPr marL="558790" indent="0">
              <a:buNone/>
              <a:defRPr sz="1711"/>
            </a:lvl2pPr>
            <a:lvl3pPr marL="1117580" indent="0">
              <a:buNone/>
              <a:defRPr sz="1467"/>
            </a:lvl3pPr>
            <a:lvl4pPr marL="1676370" indent="0">
              <a:buNone/>
              <a:defRPr sz="1222"/>
            </a:lvl4pPr>
            <a:lvl5pPr marL="2235159" indent="0">
              <a:buNone/>
              <a:defRPr sz="1222"/>
            </a:lvl5pPr>
            <a:lvl6pPr marL="2793949" indent="0">
              <a:buNone/>
              <a:defRPr sz="1222"/>
            </a:lvl6pPr>
            <a:lvl7pPr marL="3352739" indent="0">
              <a:buNone/>
              <a:defRPr sz="1222"/>
            </a:lvl7pPr>
            <a:lvl8pPr marL="3911529" indent="0">
              <a:buNone/>
              <a:defRPr sz="1222"/>
            </a:lvl8pPr>
            <a:lvl9pPr marL="4470319" indent="0">
              <a:buNone/>
              <a:defRPr sz="1222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41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8938" y="446264"/>
            <a:ext cx="20812125" cy="1620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938" y="2231319"/>
            <a:ext cx="20812125" cy="5318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8938" y="7768873"/>
            <a:ext cx="5429250" cy="446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93063" y="7768873"/>
            <a:ext cx="8143875" cy="446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41813" y="7768873"/>
            <a:ext cx="5429250" cy="446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62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17580" rtl="0" eaLnBrk="1" latinLnBrk="0" hangingPunct="1">
        <a:lnSpc>
          <a:spcPct val="90000"/>
        </a:lnSpc>
        <a:spcBef>
          <a:spcPct val="0"/>
        </a:spcBef>
        <a:buNone/>
        <a:defRPr sz="53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9395" indent="-279395" algn="l" defTabSz="1117580" rtl="0" eaLnBrk="1" latinLnBrk="0" hangingPunct="1">
        <a:lnSpc>
          <a:spcPct val="90000"/>
        </a:lnSpc>
        <a:spcBef>
          <a:spcPts val="1222"/>
        </a:spcBef>
        <a:buFont typeface="Arial" panose="020B0604020202020204" pitchFamily="34" charset="0"/>
        <a:buChar char="•"/>
        <a:defRPr sz="3422" kern="1200">
          <a:solidFill>
            <a:schemeClr val="tx1"/>
          </a:solidFill>
          <a:latin typeface="+mn-lt"/>
          <a:ea typeface="+mn-ea"/>
          <a:cs typeface="+mn-cs"/>
        </a:defRPr>
      </a:lvl1pPr>
      <a:lvl2pPr marL="838185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2pPr>
      <a:lvl3pPr marL="1396975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444" kern="1200">
          <a:solidFill>
            <a:schemeClr val="tx1"/>
          </a:solidFill>
          <a:latin typeface="+mn-lt"/>
          <a:ea typeface="+mn-ea"/>
          <a:cs typeface="+mn-cs"/>
        </a:defRPr>
      </a:lvl3pPr>
      <a:lvl4pPr marL="195576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51455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7334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3213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19092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74971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8790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7580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370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515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4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3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52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7031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B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F1D78F06-989D-F501-6A25-8F40E7475F3C}"/>
              </a:ext>
            </a:extLst>
          </p:cNvPr>
          <p:cNvSpPr/>
          <p:nvPr/>
        </p:nvSpPr>
        <p:spPr>
          <a:xfrm>
            <a:off x="13817601" y="-1"/>
            <a:ext cx="10312399" cy="8382001"/>
          </a:xfrm>
          <a:prstGeom prst="rect">
            <a:avLst/>
          </a:prstGeom>
          <a:solidFill>
            <a:schemeClr val="bg1"/>
          </a:solidFill>
          <a:ln w="152400">
            <a:solidFill>
              <a:srgbClr val="003BA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DF1025B3-DEBF-197B-27BD-3E20B7D93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4350" y="2003964"/>
            <a:ext cx="3898900" cy="3886200"/>
          </a:xfrm>
          <a:prstGeom prst="rect">
            <a:avLst/>
          </a:prstGeom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861A20E0-D2A8-ADE0-AD66-81B3E6E52C78}"/>
              </a:ext>
            </a:extLst>
          </p:cNvPr>
          <p:cNvSpPr txBox="1"/>
          <p:nvPr/>
        </p:nvSpPr>
        <p:spPr>
          <a:xfrm>
            <a:off x="2074439" y="2728493"/>
            <a:ext cx="10676361" cy="2437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0"/>
              </a:lnSpc>
            </a:pPr>
            <a:r>
              <a:rPr lang="tr-TR" sz="9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Sapanca Turizm Meslek Yüksekokulu</a:t>
            </a:r>
          </a:p>
        </p:txBody>
      </p:sp>
    </p:spTree>
    <p:extLst>
      <p:ext uri="{BB962C8B-B14F-4D97-AF65-F5344CB8AC3E}">
        <p14:creationId xmlns:p14="http://schemas.microsoft.com/office/powerpoint/2010/main" val="161231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1501</TotalTime>
  <Words>4</Words>
  <Application>Microsoft Macintosh PowerPoint</Application>
  <PresentationFormat>Özel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33</cp:revision>
  <dcterms:created xsi:type="dcterms:W3CDTF">2021-05-31T11:04:10Z</dcterms:created>
  <dcterms:modified xsi:type="dcterms:W3CDTF">2025-08-26T10:12:35Z</dcterms:modified>
</cp:coreProperties>
</file>