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24130000" cy="8382000"/>
  <p:notesSz cx="6858000" cy="9144000"/>
  <p:defaultTextStyle>
    <a:defPPr>
      <a:defRPr lang="en-US"/>
    </a:defPPr>
    <a:lvl1pPr marL="0" algn="l" defTabSz="688452" rtl="0" eaLnBrk="1" latinLnBrk="0" hangingPunct="1">
      <a:defRPr sz="2710" kern="1200">
        <a:solidFill>
          <a:schemeClr val="tx1"/>
        </a:solidFill>
        <a:latin typeface="+mn-lt"/>
        <a:ea typeface="+mn-ea"/>
        <a:cs typeface="+mn-cs"/>
      </a:defRPr>
    </a:lvl1pPr>
    <a:lvl2pPr marL="688452" algn="l" defTabSz="688452" rtl="0" eaLnBrk="1" latinLnBrk="0" hangingPunct="1">
      <a:defRPr sz="2710" kern="1200">
        <a:solidFill>
          <a:schemeClr val="tx1"/>
        </a:solidFill>
        <a:latin typeface="+mn-lt"/>
        <a:ea typeface="+mn-ea"/>
        <a:cs typeface="+mn-cs"/>
      </a:defRPr>
    </a:lvl2pPr>
    <a:lvl3pPr marL="1376904" algn="l" defTabSz="688452" rtl="0" eaLnBrk="1" latinLnBrk="0" hangingPunct="1">
      <a:defRPr sz="2710" kern="1200">
        <a:solidFill>
          <a:schemeClr val="tx1"/>
        </a:solidFill>
        <a:latin typeface="+mn-lt"/>
        <a:ea typeface="+mn-ea"/>
        <a:cs typeface="+mn-cs"/>
      </a:defRPr>
    </a:lvl3pPr>
    <a:lvl4pPr marL="2065355" algn="l" defTabSz="688452" rtl="0" eaLnBrk="1" latinLnBrk="0" hangingPunct="1">
      <a:defRPr sz="2710" kern="1200">
        <a:solidFill>
          <a:schemeClr val="tx1"/>
        </a:solidFill>
        <a:latin typeface="+mn-lt"/>
        <a:ea typeface="+mn-ea"/>
        <a:cs typeface="+mn-cs"/>
      </a:defRPr>
    </a:lvl4pPr>
    <a:lvl5pPr marL="2753807" algn="l" defTabSz="688452" rtl="0" eaLnBrk="1" latinLnBrk="0" hangingPunct="1">
      <a:defRPr sz="2710" kern="1200">
        <a:solidFill>
          <a:schemeClr val="tx1"/>
        </a:solidFill>
        <a:latin typeface="+mn-lt"/>
        <a:ea typeface="+mn-ea"/>
        <a:cs typeface="+mn-cs"/>
      </a:defRPr>
    </a:lvl5pPr>
    <a:lvl6pPr marL="3442259" algn="l" defTabSz="688452" rtl="0" eaLnBrk="1" latinLnBrk="0" hangingPunct="1">
      <a:defRPr sz="2710" kern="1200">
        <a:solidFill>
          <a:schemeClr val="tx1"/>
        </a:solidFill>
        <a:latin typeface="+mn-lt"/>
        <a:ea typeface="+mn-ea"/>
        <a:cs typeface="+mn-cs"/>
      </a:defRPr>
    </a:lvl6pPr>
    <a:lvl7pPr marL="4130711" algn="l" defTabSz="688452" rtl="0" eaLnBrk="1" latinLnBrk="0" hangingPunct="1">
      <a:defRPr sz="2710" kern="1200">
        <a:solidFill>
          <a:schemeClr val="tx1"/>
        </a:solidFill>
        <a:latin typeface="+mn-lt"/>
        <a:ea typeface="+mn-ea"/>
        <a:cs typeface="+mn-cs"/>
      </a:defRPr>
    </a:lvl7pPr>
    <a:lvl8pPr marL="4819162" algn="l" defTabSz="688452" rtl="0" eaLnBrk="1" latinLnBrk="0" hangingPunct="1">
      <a:defRPr sz="2710" kern="1200">
        <a:solidFill>
          <a:schemeClr val="tx1"/>
        </a:solidFill>
        <a:latin typeface="+mn-lt"/>
        <a:ea typeface="+mn-ea"/>
        <a:cs typeface="+mn-cs"/>
      </a:defRPr>
    </a:lvl8pPr>
    <a:lvl9pPr marL="5507614" algn="l" defTabSz="688452" rtl="0" eaLnBrk="1" latinLnBrk="0" hangingPunct="1">
      <a:defRPr sz="271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A6"/>
    <a:srgbClr val="662D91"/>
    <a:srgbClr val="009D4F"/>
    <a:srgbClr val="492FA5"/>
    <a:srgbClr val="FF6200"/>
    <a:srgbClr val="2AB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7"/>
    <p:restoredTop sz="94674"/>
  </p:normalViewPr>
  <p:slideViewPr>
    <p:cSldViewPr snapToGrid="0" snapToObjects="1">
      <p:cViewPr>
        <p:scale>
          <a:sx n="50" d="100"/>
          <a:sy n="50" d="100"/>
        </p:scale>
        <p:origin x="10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6250" y="1371777"/>
            <a:ext cx="18097500" cy="2918178"/>
          </a:xfrm>
        </p:spPr>
        <p:txBody>
          <a:bodyPr anchor="b"/>
          <a:lstStyle>
            <a:lvl1pPr algn="ctr">
              <a:defRPr sz="7333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6250" y="4402491"/>
            <a:ext cx="18097500" cy="2023709"/>
          </a:xfrm>
        </p:spPr>
        <p:txBody>
          <a:bodyPr/>
          <a:lstStyle>
            <a:lvl1pPr marL="0" indent="0" algn="ctr">
              <a:buNone/>
              <a:defRPr sz="2933"/>
            </a:lvl1pPr>
            <a:lvl2pPr marL="558790" indent="0" algn="ctr">
              <a:buNone/>
              <a:defRPr sz="2444"/>
            </a:lvl2pPr>
            <a:lvl3pPr marL="1117580" indent="0" algn="ctr">
              <a:buNone/>
              <a:defRPr sz="2200"/>
            </a:lvl3pPr>
            <a:lvl4pPr marL="1676370" indent="0" algn="ctr">
              <a:buNone/>
              <a:defRPr sz="1956"/>
            </a:lvl4pPr>
            <a:lvl5pPr marL="2235159" indent="0" algn="ctr">
              <a:buNone/>
              <a:defRPr sz="1956"/>
            </a:lvl5pPr>
            <a:lvl6pPr marL="2793949" indent="0" algn="ctr">
              <a:buNone/>
              <a:defRPr sz="1956"/>
            </a:lvl6pPr>
            <a:lvl7pPr marL="3352739" indent="0" algn="ctr">
              <a:buNone/>
              <a:defRPr sz="1956"/>
            </a:lvl7pPr>
            <a:lvl8pPr marL="3911529" indent="0" algn="ctr">
              <a:buNone/>
              <a:defRPr sz="1956"/>
            </a:lvl8pPr>
            <a:lvl9pPr marL="4470319" indent="0" algn="ctr">
              <a:buNone/>
              <a:defRPr sz="1956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B2EB-1BAD-C340-AC30-C6C93E82091B}" type="datetimeFigureOut">
              <a:rPr lang="tr-TR" smtClean="0"/>
              <a:t>14.08.2025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668F-EB52-594A-B97B-868AEF4274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146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B2EB-1BAD-C340-AC30-C6C93E82091B}" type="datetimeFigureOut">
              <a:rPr lang="tr-TR" smtClean="0"/>
              <a:t>14.08.2025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668F-EB52-594A-B97B-868AEF4274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701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268031" y="446264"/>
            <a:ext cx="5203031" cy="710335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8937" y="446264"/>
            <a:ext cx="15307469" cy="710335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B2EB-1BAD-C340-AC30-C6C93E82091B}" type="datetimeFigureOut">
              <a:rPr lang="tr-TR" smtClean="0"/>
              <a:t>14.08.2025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668F-EB52-594A-B97B-868AEF4274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494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B2EB-1BAD-C340-AC30-C6C93E82091B}" type="datetimeFigureOut">
              <a:rPr lang="tr-TR" smtClean="0"/>
              <a:t>14.08.2025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668F-EB52-594A-B97B-868AEF4274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11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370" y="2089680"/>
            <a:ext cx="20812125" cy="3486679"/>
          </a:xfrm>
        </p:spPr>
        <p:txBody>
          <a:bodyPr anchor="b"/>
          <a:lstStyle>
            <a:lvl1pPr>
              <a:defRPr sz="7333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370" y="5609344"/>
            <a:ext cx="20812125" cy="1833562"/>
          </a:xfrm>
        </p:spPr>
        <p:txBody>
          <a:bodyPr/>
          <a:lstStyle>
            <a:lvl1pPr marL="0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1pPr>
            <a:lvl2pPr marL="558790" indent="0">
              <a:buNone/>
              <a:defRPr sz="2444">
                <a:solidFill>
                  <a:schemeClr val="tx1">
                    <a:tint val="75000"/>
                  </a:schemeClr>
                </a:solidFill>
              </a:defRPr>
            </a:lvl2pPr>
            <a:lvl3pPr marL="11175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76370" indent="0">
              <a:buNone/>
              <a:defRPr sz="1956">
                <a:solidFill>
                  <a:schemeClr val="tx1">
                    <a:tint val="75000"/>
                  </a:schemeClr>
                </a:solidFill>
              </a:defRPr>
            </a:lvl4pPr>
            <a:lvl5pPr marL="2235159" indent="0">
              <a:buNone/>
              <a:defRPr sz="1956">
                <a:solidFill>
                  <a:schemeClr val="tx1">
                    <a:tint val="75000"/>
                  </a:schemeClr>
                </a:solidFill>
              </a:defRPr>
            </a:lvl5pPr>
            <a:lvl6pPr marL="2793949" indent="0">
              <a:buNone/>
              <a:defRPr sz="1956">
                <a:solidFill>
                  <a:schemeClr val="tx1">
                    <a:tint val="75000"/>
                  </a:schemeClr>
                </a:solidFill>
              </a:defRPr>
            </a:lvl6pPr>
            <a:lvl7pPr marL="3352739" indent="0">
              <a:buNone/>
              <a:defRPr sz="1956">
                <a:solidFill>
                  <a:schemeClr val="tx1">
                    <a:tint val="75000"/>
                  </a:schemeClr>
                </a:solidFill>
              </a:defRPr>
            </a:lvl7pPr>
            <a:lvl8pPr marL="3911529" indent="0">
              <a:buNone/>
              <a:defRPr sz="1956">
                <a:solidFill>
                  <a:schemeClr val="tx1">
                    <a:tint val="75000"/>
                  </a:schemeClr>
                </a:solidFill>
              </a:defRPr>
            </a:lvl8pPr>
            <a:lvl9pPr marL="4470319" indent="0">
              <a:buNone/>
              <a:defRPr sz="19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B2EB-1BAD-C340-AC30-C6C93E82091B}" type="datetimeFigureOut">
              <a:rPr lang="tr-TR" smtClean="0"/>
              <a:t>14.08.2025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668F-EB52-594A-B97B-868AEF4274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586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8938" y="2231319"/>
            <a:ext cx="10255250" cy="531830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15813" y="2231319"/>
            <a:ext cx="10255250" cy="531830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B2EB-1BAD-C340-AC30-C6C93E82091B}" type="datetimeFigureOut">
              <a:rPr lang="tr-TR" smtClean="0"/>
              <a:t>14.08.2025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668F-EB52-594A-B97B-868AEF4274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486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080" y="446264"/>
            <a:ext cx="20812125" cy="162013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2081" y="2054755"/>
            <a:ext cx="10208120" cy="1007004"/>
          </a:xfrm>
        </p:spPr>
        <p:txBody>
          <a:bodyPr anchor="b"/>
          <a:lstStyle>
            <a:lvl1pPr marL="0" indent="0">
              <a:buNone/>
              <a:defRPr sz="2933" b="1"/>
            </a:lvl1pPr>
            <a:lvl2pPr marL="558790" indent="0">
              <a:buNone/>
              <a:defRPr sz="2444" b="1"/>
            </a:lvl2pPr>
            <a:lvl3pPr marL="1117580" indent="0">
              <a:buNone/>
              <a:defRPr sz="2200" b="1"/>
            </a:lvl3pPr>
            <a:lvl4pPr marL="1676370" indent="0">
              <a:buNone/>
              <a:defRPr sz="1956" b="1"/>
            </a:lvl4pPr>
            <a:lvl5pPr marL="2235159" indent="0">
              <a:buNone/>
              <a:defRPr sz="1956" b="1"/>
            </a:lvl5pPr>
            <a:lvl6pPr marL="2793949" indent="0">
              <a:buNone/>
              <a:defRPr sz="1956" b="1"/>
            </a:lvl6pPr>
            <a:lvl7pPr marL="3352739" indent="0">
              <a:buNone/>
              <a:defRPr sz="1956" b="1"/>
            </a:lvl7pPr>
            <a:lvl8pPr marL="3911529" indent="0">
              <a:buNone/>
              <a:defRPr sz="1956" b="1"/>
            </a:lvl8pPr>
            <a:lvl9pPr marL="4470319" indent="0">
              <a:buNone/>
              <a:defRPr sz="1956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2081" y="3061759"/>
            <a:ext cx="10208120" cy="45033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15812" y="2054755"/>
            <a:ext cx="10258393" cy="1007004"/>
          </a:xfrm>
        </p:spPr>
        <p:txBody>
          <a:bodyPr anchor="b"/>
          <a:lstStyle>
            <a:lvl1pPr marL="0" indent="0">
              <a:buNone/>
              <a:defRPr sz="2933" b="1"/>
            </a:lvl1pPr>
            <a:lvl2pPr marL="558790" indent="0">
              <a:buNone/>
              <a:defRPr sz="2444" b="1"/>
            </a:lvl2pPr>
            <a:lvl3pPr marL="1117580" indent="0">
              <a:buNone/>
              <a:defRPr sz="2200" b="1"/>
            </a:lvl3pPr>
            <a:lvl4pPr marL="1676370" indent="0">
              <a:buNone/>
              <a:defRPr sz="1956" b="1"/>
            </a:lvl4pPr>
            <a:lvl5pPr marL="2235159" indent="0">
              <a:buNone/>
              <a:defRPr sz="1956" b="1"/>
            </a:lvl5pPr>
            <a:lvl6pPr marL="2793949" indent="0">
              <a:buNone/>
              <a:defRPr sz="1956" b="1"/>
            </a:lvl6pPr>
            <a:lvl7pPr marL="3352739" indent="0">
              <a:buNone/>
              <a:defRPr sz="1956" b="1"/>
            </a:lvl7pPr>
            <a:lvl8pPr marL="3911529" indent="0">
              <a:buNone/>
              <a:defRPr sz="1956" b="1"/>
            </a:lvl8pPr>
            <a:lvl9pPr marL="4470319" indent="0">
              <a:buNone/>
              <a:defRPr sz="1956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15812" y="3061759"/>
            <a:ext cx="10258393" cy="45033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B2EB-1BAD-C340-AC30-C6C93E82091B}" type="datetimeFigureOut">
              <a:rPr lang="tr-TR" smtClean="0"/>
              <a:t>14.08.2025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668F-EB52-594A-B97B-868AEF4274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135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B2EB-1BAD-C340-AC30-C6C93E82091B}" type="datetimeFigureOut">
              <a:rPr lang="tr-TR" smtClean="0"/>
              <a:t>14.08.2025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668F-EB52-594A-B97B-868AEF4274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264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B2EB-1BAD-C340-AC30-C6C93E82091B}" type="datetimeFigureOut">
              <a:rPr lang="tr-TR" smtClean="0"/>
              <a:t>14.08.2025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668F-EB52-594A-B97B-868AEF4274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05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082" y="558800"/>
            <a:ext cx="7782552" cy="1955800"/>
          </a:xfrm>
        </p:spPr>
        <p:txBody>
          <a:bodyPr anchor="b"/>
          <a:lstStyle>
            <a:lvl1pPr>
              <a:defRPr sz="391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8393" y="1206853"/>
            <a:ext cx="12215813" cy="5956653"/>
          </a:xfrm>
        </p:spPr>
        <p:txBody>
          <a:bodyPr/>
          <a:lstStyle>
            <a:lvl1pPr>
              <a:defRPr sz="3911"/>
            </a:lvl1pPr>
            <a:lvl2pPr>
              <a:defRPr sz="3422"/>
            </a:lvl2pPr>
            <a:lvl3pPr>
              <a:defRPr sz="2933"/>
            </a:lvl3pPr>
            <a:lvl4pPr>
              <a:defRPr sz="2444"/>
            </a:lvl4pPr>
            <a:lvl5pPr>
              <a:defRPr sz="2444"/>
            </a:lvl5pPr>
            <a:lvl6pPr>
              <a:defRPr sz="2444"/>
            </a:lvl6pPr>
            <a:lvl7pPr>
              <a:defRPr sz="2444"/>
            </a:lvl7pPr>
            <a:lvl8pPr>
              <a:defRPr sz="2444"/>
            </a:lvl8pPr>
            <a:lvl9pPr>
              <a:defRPr sz="2444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2082" y="2514600"/>
            <a:ext cx="7782552" cy="4658608"/>
          </a:xfrm>
        </p:spPr>
        <p:txBody>
          <a:bodyPr/>
          <a:lstStyle>
            <a:lvl1pPr marL="0" indent="0">
              <a:buNone/>
              <a:defRPr sz="1956"/>
            </a:lvl1pPr>
            <a:lvl2pPr marL="558790" indent="0">
              <a:buNone/>
              <a:defRPr sz="1711"/>
            </a:lvl2pPr>
            <a:lvl3pPr marL="1117580" indent="0">
              <a:buNone/>
              <a:defRPr sz="1467"/>
            </a:lvl3pPr>
            <a:lvl4pPr marL="1676370" indent="0">
              <a:buNone/>
              <a:defRPr sz="1222"/>
            </a:lvl4pPr>
            <a:lvl5pPr marL="2235159" indent="0">
              <a:buNone/>
              <a:defRPr sz="1222"/>
            </a:lvl5pPr>
            <a:lvl6pPr marL="2793949" indent="0">
              <a:buNone/>
              <a:defRPr sz="1222"/>
            </a:lvl6pPr>
            <a:lvl7pPr marL="3352739" indent="0">
              <a:buNone/>
              <a:defRPr sz="1222"/>
            </a:lvl7pPr>
            <a:lvl8pPr marL="3911529" indent="0">
              <a:buNone/>
              <a:defRPr sz="1222"/>
            </a:lvl8pPr>
            <a:lvl9pPr marL="4470319" indent="0">
              <a:buNone/>
              <a:defRPr sz="1222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B2EB-1BAD-C340-AC30-C6C93E82091B}" type="datetimeFigureOut">
              <a:rPr lang="tr-TR" smtClean="0"/>
              <a:t>14.08.2025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668F-EB52-594A-B97B-868AEF4274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607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082" y="558800"/>
            <a:ext cx="7782552" cy="1955800"/>
          </a:xfrm>
        </p:spPr>
        <p:txBody>
          <a:bodyPr anchor="b"/>
          <a:lstStyle>
            <a:lvl1pPr>
              <a:defRPr sz="391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58393" y="1206853"/>
            <a:ext cx="12215813" cy="5956653"/>
          </a:xfrm>
        </p:spPr>
        <p:txBody>
          <a:bodyPr anchor="t"/>
          <a:lstStyle>
            <a:lvl1pPr marL="0" indent="0">
              <a:buNone/>
              <a:defRPr sz="3911"/>
            </a:lvl1pPr>
            <a:lvl2pPr marL="558790" indent="0">
              <a:buNone/>
              <a:defRPr sz="3422"/>
            </a:lvl2pPr>
            <a:lvl3pPr marL="1117580" indent="0">
              <a:buNone/>
              <a:defRPr sz="2933"/>
            </a:lvl3pPr>
            <a:lvl4pPr marL="1676370" indent="0">
              <a:buNone/>
              <a:defRPr sz="2444"/>
            </a:lvl4pPr>
            <a:lvl5pPr marL="2235159" indent="0">
              <a:buNone/>
              <a:defRPr sz="2444"/>
            </a:lvl5pPr>
            <a:lvl6pPr marL="2793949" indent="0">
              <a:buNone/>
              <a:defRPr sz="2444"/>
            </a:lvl6pPr>
            <a:lvl7pPr marL="3352739" indent="0">
              <a:buNone/>
              <a:defRPr sz="2444"/>
            </a:lvl7pPr>
            <a:lvl8pPr marL="3911529" indent="0">
              <a:buNone/>
              <a:defRPr sz="2444"/>
            </a:lvl8pPr>
            <a:lvl9pPr marL="4470319" indent="0">
              <a:buNone/>
              <a:defRPr sz="2444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2082" y="2514600"/>
            <a:ext cx="7782552" cy="4658608"/>
          </a:xfrm>
        </p:spPr>
        <p:txBody>
          <a:bodyPr/>
          <a:lstStyle>
            <a:lvl1pPr marL="0" indent="0">
              <a:buNone/>
              <a:defRPr sz="1956"/>
            </a:lvl1pPr>
            <a:lvl2pPr marL="558790" indent="0">
              <a:buNone/>
              <a:defRPr sz="1711"/>
            </a:lvl2pPr>
            <a:lvl3pPr marL="1117580" indent="0">
              <a:buNone/>
              <a:defRPr sz="1467"/>
            </a:lvl3pPr>
            <a:lvl4pPr marL="1676370" indent="0">
              <a:buNone/>
              <a:defRPr sz="1222"/>
            </a:lvl4pPr>
            <a:lvl5pPr marL="2235159" indent="0">
              <a:buNone/>
              <a:defRPr sz="1222"/>
            </a:lvl5pPr>
            <a:lvl6pPr marL="2793949" indent="0">
              <a:buNone/>
              <a:defRPr sz="1222"/>
            </a:lvl6pPr>
            <a:lvl7pPr marL="3352739" indent="0">
              <a:buNone/>
              <a:defRPr sz="1222"/>
            </a:lvl7pPr>
            <a:lvl8pPr marL="3911529" indent="0">
              <a:buNone/>
              <a:defRPr sz="1222"/>
            </a:lvl8pPr>
            <a:lvl9pPr marL="4470319" indent="0">
              <a:buNone/>
              <a:defRPr sz="1222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B2EB-1BAD-C340-AC30-C6C93E82091B}" type="datetimeFigureOut">
              <a:rPr lang="tr-TR" smtClean="0"/>
              <a:t>14.08.2025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668F-EB52-594A-B97B-868AEF4274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641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8938" y="446264"/>
            <a:ext cx="20812125" cy="1620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8938" y="2231319"/>
            <a:ext cx="20812125" cy="5318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58938" y="7768873"/>
            <a:ext cx="5429250" cy="446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3B2EB-1BAD-C340-AC30-C6C93E82091B}" type="datetimeFigureOut">
              <a:rPr lang="tr-TR" smtClean="0"/>
              <a:t>14.08.2025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3063" y="7768873"/>
            <a:ext cx="8143875" cy="446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041813" y="7768873"/>
            <a:ext cx="5429250" cy="446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F668F-EB52-594A-B97B-868AEF4274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62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117580" rtl="0" eaLnBrk="1" latinLnBrk="0" hangingPunct="1">
        <a:lnSpc>
          <a:spcPct val="90000"/>
        </a:lnSpc>
        <a:spcBef>
          <a:spcPct val="0"/>
        </a:spcBef>
        <a:buNone/>
        <a:defRPr sz="5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9395" indent="-279395" algn="l" defTabSz="1117580" rtl="0" eaLnBrk="1" latinLnBrk="0" hangingPunct="1">
        <a:lnSpc>
          <a:spcPct val="90000"/>
        </a:lnSpc>
        <a:spcBef>
          <a:spcPts val="1222"/>
        </a:spcBef>
        <a:buFont typeface="Arial" panose="020B0604020202020204" pitchFamily="34" charset="0"/>
        <a:buChar char="•"/>
        <a:defRPr sz="3422" kern="1200">
          <a:solidFill>
            <a:schemeClr val="tx1"/>
          </a:solidFill>
          <a:latin typeface="+mn-lt"/>
          <a:ea typeface="+mn-ea"/>
          <a:cs typeface="+mn-cs"/>
        </a:defRPr>
      </a:lvl1pPr>
      <a:lvl2pPr marL="838185" indent="-279395" algn="l" defTabSz="1117580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2pPr>
      <a:lvl3pPr marL="1396975" indent="-279395" algn="l" defTabSz="1117580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444" kern="1200">
          <a:solidFill>
            <a:schemeClr val="tx1"/>
          </a:solidFill>
          <a:latin typeface="+mn-lt"/>
          <a:ea typeface="+mn-ea"/>
          <a:cs typeface="+mn-cs"/>
        </a:defRPr>
      </a:lvl3pPr>
      <a:lvl4pPr marL="1955764" indent="-279395" algn="l" defTabSz="1117580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14554" indent="-279395" algn="l" defTabSz="1117580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73344" indent="-279395" algn="l" defTabSz="1117580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32134" indent="-279395" algn="l" defTabSz="1117580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90924" indent="-279395" algn="l" defTabSz="1117580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49714" indent="-279395" algn="l" defTabSz="1117580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75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8790" algn="l" defTabSz="11175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7580" algn="l" defTabSz="11175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370" algn="l" defTabSz="11175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5159" algn="l" defTabSz="11175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49" algn="l" defTabSz="11175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739" algn="l" defTabSz="11175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529" algn="l" defTabSz="11175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70319" algn="l" defTabSz="11175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B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aber.subu.edu.tr/sites/haber.subu.edu.tr/files/2025-02/6%20%281%29_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9" r="5368"/>
          <a:stretch/>
        </p:blipFill>
        <p:spPr bwMode="auto">
          <a:xfrm>
            <a:off x="13512799" y="0"/>
            <a:ext cx="10617201" cy="839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1A9099C-4DB8-1446-8D24-515F30B06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12933" y="-1462972"/>
            <a:ext cx="2258045" cy="2258045"/>
          </a:xfrm>
          <a:prstGeom prst="rect">
            <a:avLst/>
          </a:prstGeom>
        </p:spPr>
      </p:pic>
      <p:sp>
        <p:nvSpPr>
          <p:cNvPr id="35" name="Metin kutusu 34">
            <a:extLst>
              <a:ext uri="{FF2B5EF4-FFF2-40B4-BE49-F238E27FC236}">
                <a16:creationId xmlns:a16="http://schemas.microsoft.com/office/drawing/2014/main" id="{CD939657-550D-E0FE-82B5-77470128CDFE}"/>
              </a:ext>
            </a:extLst>
          </p:cNvPr>
          <p:cNvSpPr txBox="1"/>
          <p:nvPr/>
        </p:nvSpPr>
        <p:spPr>
          <a:xfrm>
            <a:off x="1268761" y="1518126"/>
            <a:ext cx="12050199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477"/>
              </a:lnSpc>
            </a:pPr>
            <a:r>
              <a:rPr lang="tr-TR" sz="6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tr-TR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6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tr-TR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6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tr-TR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6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tr-TR" sz="6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8477"/>
              </a:lnSpc>
            </a:pPr>
            <a:r>
              <a:rPr lang="tr-TR" sz="6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tr-TR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6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tr-TR" sz="6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7D77C8A4-FD75-A496-3FC3-EEE7D43FD307}"/>
              </a:ext>
            </a:extLst>
          </p:cNvPr>
          <p:cNvSpPr txBox="1"/>
          <p:nvPr/>
        </p:nvSpPr>
        <p:spPr>
          <a:xfrm>
            <a:off x="1268760" y="3904732"/>
            <a:ext cx="10870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tr-TR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tr-TR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dolor</a:t>
            </a:r>
            <a:r>
              <a:rPr lang="tr-TR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sit </a:t>
            </a:r>
            <a:r>
              <a:rPr lang="tr-T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tr-TR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tr-T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consectetuer</a:t>
            </a:r>
            <a:r>
              <a:rPr lang="tr-TR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tr-TR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elit, </a:t>
            </a:r>
            <a:r>
              <a:rPr lang="tr-T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sed</a:t>
            </a:r>
            <a:r>
              <a:rPr lang="tr-TR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diam </a:t>
            </a:r>
            <a:r>
              <a:rPr lang="tr-T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nonummy</a:t>
            </a:r>
            <a:r>
              <a:rPr lang="tr-TR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tr-TR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tr-TR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tin </a:t>
            </a:r>
            <a:r>
              <a:rPr lang="tr-T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tr-TR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tr-TR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dolor</a:t>
            </a:r>
            <a:r>
              <a:rPr lang="tr-TR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sit </a:t>
            </a:r>
            <a:r>
              <a:rPr lang="tr-T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tr-TR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tr-T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consectetuer</a:t>
            </a:r>
            <a:r>
              <a:rPr lang="tr-TR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tr-TR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elit, </a:t>
            </a:r>
            <a:r>
              <a:rPr lang="tr-T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sed</a:t>
            </a:r>
            <a:r>
              <a:rPr lang="tr-TR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diam</a:t>
            </a:r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B04E6432-2D19-07AE-DCC9-DD7459D0A37F}"/>
              </a:ext>
            </a:extLst>
          </p:cNvPr>
          <p:cNvSpPr txBox="1"/>
          <p:nvPr/>
        </p:nvSpPr>
        <p:spPr>
          <a:xfrm>
            <a:off x="1268760" y="6736458"/>
            <a:ext cx="6424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Detaylara</a:t>
            </a:r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buradan ulaşabilirsiniz.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0" t="24681" r="28382" b="9257"/>
          <a:stretch/>
        </p:blipFill>
        <p:spPr>
          <a:xfrm>
            <a:off x="12139238" y="6652552"/>
            <a:ext cx="626288" cy="80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16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1500</TotalTime>
  <Words>38</Words>
  <Application>Microsoft Office PowerPoint</Application>
  <PresentationFormat>Özel</PresentationFormat>
  <Paragraphs>4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J2</cp:lastModifiedBy>
  <cp:revision>31</cp:revision>
  <dcterms:created xsi:type="dcterms:W3CDTF">2021-05-31T11:04:10Z</dcterms:created>
  <dcterms:modified xsi:type="dcterms:W3CDTF">2025-08-14T10:54:41Z</dcterms:modified>
</cp:coreProperties>
</file>