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4130000" cy="8382000"/>
  <p:notesSz cx="6858000" cy="9144000"/>
  <p:defaultTextStyle>
    <a:defPPr>
      <a:defRPr lang="en-US"/>
    </a:defPPr>
    <a:lvl1pPr marL="0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1pPr>
    <a:lvl2pPr marL="688452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2pPr>
    <a:lvl3pPr marL="1376904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3pPr>
    <a:lvl4pPr marL="2065355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4pPr>
    <a:lvl5pPr marL="2753807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5pPr>
    <a:lvl6pPr marL="3442259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6pPr>
    <a:lvl7pPr marL="4130711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7pPr>
    <a:lvl8pPr marL="4819162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8pPr>
    <a:lvl9pPr marL="5507614" algn="l" defTabSz="688452" rtl="0" eaLnBrk="1" latinLnBrk="0" hangingPunct="1">
      <a:defRPr sz="27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A6"/>
    <a:srgbClr val="662D91"/>
    <a:srgbClr val="009D4F"/>
    <a:srgbClr val="492FA5"/>
    <a:srgbClr val="FF6200"/>
    <a:srgbClr val="2AB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95"/>
    <p:restoredTop sz="94674"/>
  </p:normalViewPr>
  <p:slideViewPr>
    <p:cSldViewPr snapToGrid="0" snapToObjects="1">
      <p:cViewPr varScale="1">
        <p:scale>
          <a:sx n="76" d="100"/>
          <a:sy n="76" d="100"/>
        </p:scale>
        <p:origin x="2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6250" y="1371777"/>
            <a:ext cx="18097500" cy="2918178"/>
          </a:xfrm>
        </p:spPr>
        <p:txBody>
          <a:bodyPr anchor="b"/>
          <a:lstStyle>
            <a:lvl1pPr algn="ctr">
              <a:defRPr sz="7333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250" y="4402491"/>
            <a:ext cx="18097500" cy="2023709"/>
          </a:xfrm>
        </p:spPr>
        <p:txBody>
          <a:bodyPr/>
          <a:lstStyle>
            <a:lvl1pPr marL="0" indent="0" algn="ctr">
              <a:buNone/>
              <a:defRPr sz="2933"/>
            </a:lvl1pPr>
            <a:lvl2pPr marL="558790" indent="0" algn="ctr">
              <a:buNone/>
              <a:defRPr sz="2444"/>
            </a:lvl2pPr>
            <a:lvl3pPr marL="1117580" indent="0" algn="ctr">
              <a:buNone/>
              <a:defRPr sz="2200"/>
            </a:lvl3pPr>
            <a:lvl4pPr marL="1676370" indent="0" algn="ctr">
              <a:buNone/>
              <a:defRPr sz="1956"/>
            </a:lvl4pPr>
            <a:lvl5pPr marL="2235159" indent="0" algn="ctr">
              <a:buNone/>
              <a:defRPr sz="1956"/>
            </a:lvl5pPr>
            <a:lvl6pPr marL="2793949" indent="0" algn="ctr">
              <a:buNone/>
              <a:defRPr sz="1956"/>
            </a:lvl6pPr>
            <a:lvl7pPr marL="3352739" indent="0" algn="ctr">
              <a:buNone/>
              <a:defRPr sz="1956"/>
            </a:lvl7pPr>
            <a:lvl8pPr marL="3911529" indent="0" algn="ctr">
              <a:buNone/>
              <a:defRPr sz="1956"/>
            </a:lvl8pPr>
            <a:lvl9pPr marL="4470319" indent="0" algn="ctr">
              <a:buNone/>
              <a:defRPr sz="1956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46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01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8031" y="446264"/>
            <a:ext cx="5203031" cy="710335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937" y="446264"/>
            <a:ext cx="15307469" cy="710335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94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1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370" y="2089680"/>
            <a:ext cx="20812125" cy="3486679"/>
          </a:xfrm>
        </p:spPr>
        <p:txBody>
          <a:bodyPr anchor="b"/>
          <a:lstStyle>
            <a:lvl1pPr>
              <a:defRPr sz="7333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370" y="5609344"/>
            <a:ext cx="20812125" cy="1833562"/>
          </a:xfrm>
        </p:spPr>
        <p:txBody>
          <a:bodyPr/>
          <a:lstStyle>
            <a:lvl1pPr marL="0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1pPr>
            <a:lvl2pPr marL="558790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2pPr>
            <a:lvl3pPr marL="11175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676370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4pPr>
            <a:lvl5pPr marL="223515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5pPr>
            <a:lvl6pPr marL="279394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6pPr>
            <a:lvl7pPr marL="335273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7pPr>
            <a:lvl8pPr marL="391152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8pPr>
            <a:lvl9pPr marL="4470319" indent="0">
              <a:buNone/>
              <a:defRPr sz="19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8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938" y="2231319"/>
            <a:ext cx="10255250" cy="531830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5813" y="2231319"/>
            <a:ext cx="10255250" cy="531830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86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0" y="446264"/>
            <a:ext cx="20812125" cy="162013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081" y="2054755"/>
            <a:ext cx="10208120" cy="1007004"/>
          </a:xfrm>
        </p:spPr>
        <p:txBody>
          <a:bodyPr anchor="b"/>
          <a:lstStyle>
            <a:lvl1pPr marL="0" indent="0">
              <a:buNone/>
              <a:defRPr sz="2933" b="1"/>
            </a:lvl1pPr>
            <a:lvl2pPr marL="558790" indent="0">
              <a:buNone/>
              <a:defRPr sz="2444" b="1"/>
            </a:lvl2pPr>
            <a:lvl3pPr marL="1117580" indent="0">
              <a:buNone/>
              <a:defRPr sz="2200" b="1"/>
            </a:lvl3pPr>
            <a:lvl4pPr marL="1676370" indent="0">
              <a:buNone/>
              <a:defRPr sz="1956" b="1"/>
            </a:lvl4pPr>
            <a:lvl5pPr marL="2235159" indent="0">
              <a:buNone/>
              <a:defRPr sz="1956" b="1"/>
            </a:lvl5pPr>
            <a:lvl6pPr marL="2793949" indent="0">
              <a:buNone/>
              <a:defRPr sz="1956" b="1"/>
            </a:lvl6pPr>
            <a:lvl7pPr marL="3352739" indent="0">
              <a:buNone/>
              <a:defRPr sz="1956" b="1"/>
            </a:lvl7pPr>
            <a:lvl8pPr marL="3911529" indent="0">
              <a:buNone/>
              <a:defRPr sz="1956" b="1"/>
            </a:lvl8pPr>
            <a:lvl9pPr marL="4470319" indent="0">
              <a:buNone/>
              <a:defRPr sz="1956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2081" y="3061759"/>
            <a:ext cx="10208120" cy="450338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5812" y="2054755"/>
            <a:ext cx="10258393" cy="1007004"/>
          </a:xfrm>
        </p:spPr>
        <p:txBody>
          <a:bodyPr anchor="b"/>
          <a:lstStyle>
            <a:lvl1pPr marL="0" indent="0">
              <a:buNone/>
              <a:defRPr sz="2933" b="1"/>
            </a:lvl1pPr>
            <a:lvl2pPr marL="558790" indent="0">
              <a:buNone/>
              <a:defRPr sz="2444" b="1"/>
            </a:lvl2pPr>
            <a:lvl3pPr marL="1117580" indent="0">
              <a:buNone/>
              <a:defRPr sz="2200" b="1"/>
            </a:lvl3pPr>
            <a:lvl4pPr marL="1676370" indent="0">
              <a:buNone/>
              <a:defRPr sz="1956" b="1"/>
            </a:lvl4pPr>
            <a:lvl5pPr marL="2235159" indent="0">
              <a:buNone/>
              <a:defRPr sz="1956" b="1"/>
            </a:lvl5pPr>
            <a:lvl6pPr marL="2793949" indent="0">
              <a:buNone/>
              <a:defRPr sz="1956" b="1"/>
            </a:lvl6pPr>
            <a:lvl7pPr marL="3352739" indent="0">
              <a:buNone/>
              <a:defRPr sz="1956" b="1"/>
            </a:lvl7pPr>
            <a:lvl8pPr marL="3911529" indent="0">
              <a:buNone/>
              <a:defRPr sz="1956" b="1"/>
            </a:lvl8pPr>
            <a:lvl9pPr marL="4470319" indent="0">
              <a:buNone/>
              <a:defRPr sz="1956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5812" y="3061759"/>
            <a:ext cx="10258393" cy="450338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35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64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05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2" y="558800"/>
            <a:ext cx="7782552" cy="1955800"/>
          </a:xfrm>
        </p:spPr>
        <p:txBody>
          <a:bodyPr anchor="b"/>
          <a:lstStyle>
            <a:lvl1pPr>
              <a:defRPr sz="391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8393" y="1206853"/>
            <a:ext cx="12215813" cy="5956653"/>
          </a:xfrm>
        </p:spPr>
        <p:txBody>
          <a:bodyPr/>
          <a:lstStyle>
            <a:lvl1pPr>
              <a:defRPr sz="3911"/>
            </a:lvl1pPr>
            <a:lvl2pPr>
              <a:defRPr sz="3422"/>
            </a:lvl2pPr>
            <a:lvl3pPr>
              <a:defRPr sz="2933"/>
            </a:lvl3pPr>
            <a:lvl4pPr>
              <a:defRPr sz="2444"/>
            </a:lvl4pPr>
            <a:lvl5pPr>
              <a:defRPr sz="2444"/>
            </a:lvl5pPr>
            <a:lvl6pPr>
              <a:defRPr sz="2444"/>
            </a:lvl6pPr>
            <a:lvl7pPr>
              <a:defRPr sz="2444"/>
            </a:lvl7pPr>
            <a:lvl8pPr>
              <a:defRPr sz="2444"/>
            </a:lvl8pPr>
            <a:lvl9pPr>
              <a:defRPr sz="244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082" y="2514600"/>
            <a:ext cx="7782552" cy="4658608"/>
          </a:xfrm>
        </p:spPr>
        <p:txBody>
          <a:bodyPr/>
          <a:lstStyle>
            <a:lvl1pPr marL="0" indent="0">
              <a:buNone/>
              <a:defRPr sz="1956"/>
            </a:lvl1pPr>
            <a:lvl2pPr marL="558790" indent="0">
              <a:buNone/>
              <a:defRPr sz="1711"/>
            </a:lvl2pPr>
            <a:lvl3pPr marL="1117580" indent="0">
              <a:buNone/>
              <a:defRPr sz="1467"/>
            </a:lvl3pPr>
            <a:lvl4pPr marL="1676370" indent="0">
              <a:buNone/>
              <a:defRPr sz="1222"/>
            </a:lvl4pPr>
            <a:lvl5pPr marL="2235159" indent="0">
              <a:buNone/>
              <a:defRPr sz="1222"/>
            </a:lvl5pPr>
            <a:lvl6pPr marL="2793949" indent="0">
              <a:buNone/>
              <a:defRPr sz="1222"/>
            </a:lvl6pPr>
            <a:lvl7pPr marL="3352739" indent="0">
              <a:buNone/>
              <a:defRPr sz="1222"/>
            </a:lvl7pPr>
            <a:lvl8pPr marL="3911529" indent="0">
              <a:buNone/>
              <a:defRPr sz="1222"/>
            </a:lvl8pPr>
            <a:lvl9pPr marL="4470319" indent="0">
              <a:buNone/>
              <a:defRPr sz="122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07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082" y="558800"/>
            <a:ext cx="7782552" cy="1955800"/>
          </a:xfrm>
        </p:spPr>
        <p:txBody>
          <a:bodyPr anchor="b"/>
          <a:lstStyle>
            <a:lvl1pPr>
              <a:defRPr sz="391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8393" y="1206853"/>
            <a:ext cx="12215813" cy="5956653"/>
          </a:xfrm>
        </p:spPr>
        <p:txBody>
          <a:bodyPr anchor="t"/>
          <a:lstStyle>
            <a:lvl1pPr marL="0" indent="0">
              <a:buNone/>
              <a:defRPr sz="3911"/>
            </a:lvl1pPr>
            <a:lvl2pPr marL="558790" indent="0">
              <a:buNone/>
              <a:defRPr sz="3422"/>
            </a:lvl2pPr>
            <a:lvl3pPr marL="1117580" indent="0">
              <a:buNone/>
              <a:defRPr sz="2933"/>
            </a:lvl3pPr>
            <a:lvl4pPr marL="1676370" indent="0">
              <a:buNone/>
              <a:defRPr sz="2444"/>
            </a:lvl4pPr>
            <a:lvl5pPr marL="2235159" indent="0">
              <a:buNone/>
              <a:defRPr sz="2444"/>
            </a:lvl5pPr>
            <a:lvl6pPr marL="2793949" indent="0">
              <a:buNone/>
              <a:defRPr sz="2444"/>
            </a:lvl6pPr>
            <a:lvl7pPr marL="3352739" indent="0">
              <a:buNone/>
              <a:defRPr sz="2444"/>
            </a:lvl7pPr>
            <a:lvl8pPr marL="3911529" indent="0">
              <a:buNone/>
              <a:defRPr sz="2444"/>
            </a:lvl8pPr>
            <a:lvl9pPr marL="4470319" indent="0">
              <a:buNone/>
              <a:defRPr sz="244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082" y="2514600"/>
            <a:ext cx="7782552" cy="4658608"/>
          </a:xfrm>
        </p:spPr>
        <p:txBody>
          <a:bodyPr/>
          <a:lstStyle>
            <a:lvl1pPr marL="0" indent="0">
              <a:buNone/>
              <a:defRPr sz="1956"/>
            </a:lvl1pPr>
            <a:lvl2pPr marL="558790" indent="0">
              <a:buNone/>
              <a:defRPr sz="1711"/>
            </a:lvl2pPr>
            <a:lvl3pPr marL="1117580" indent="0">
              <a:buNone/>
              <a:defRPr sz="1467"/>
            </a:lvl3pPr>
            <a:lvl4pPr marL="1676370" indent="0">
              <a:buNone/>
              <a:defRPr sz="1222"/>
            </a:lvl4pPr>
            <a:lvl5pPr marL="2235159" indent="0">
              <a:buNone/>
              <a:defRPr sz="1222"/>
            </a:lvl5pPr>
            <a:lvl6pPr marL="2793949" indent="0">
              <a:buNone/>
              <a:defRPr sz="1222"/>
            </a:lvl6pPr>
            <a:lvl7pPr marL="3352739" indent="0">
              <a:buNone/>
              <a:defRPr sz="1222"/>
            </a:lvl7pPr>
            <a:lvl8pPr marL="3911529" indent="0">
              <a:buNone/>
              <a:defRPr sz="1222"/>
            </a:lvl8pPr>
            <a:lvl9pPr marL="4470319" indent="0">
              <a:buNone/>
              <a:defRPr sz="122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41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938" y="446264"/>
            <a:ext cx="20812125" cy="1620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938" y="2231319"/>
            <a:ext cx="20812125" cy="5318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938" y="7768873"/>
            <a:ext cx="5429250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B2EB-1BAD-C340-AC30-C6C93E82091B}" type="datetimeFigureOut">
              <a:rPr lang="tr-TR" smtClean="0"/>
              <a:t>26.08.2025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93063" y="7768873"/>
            <a:ext cx="8143875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41813" y="7768873"/>
            <a:ext cx="5429250" cy="446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62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17580" rtl="0" eaLnBrk="1" latinLnBrk="0" hangingPunct="1">
        <a:lnSpc>
          <a:spcPct val="90000"/>
        </a:lnSpc>
        <a:spcBef>
          <a:spcPct val="0"/>
        </a:spcBef>
        <a:buNone/>
        <a:defRPr sz="5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395" indent="-279395" algn="l" defTabSz="1117580" rtl="0" eaLnBrk="1" latinLnBrk="0" hangingPunct="1">
        <a:lnSpc>
          <a:spcPct val="90000"/>
        </a:lnSpc>
        <a:spcBef>
          <a:spcPts val="1222"/>
        </a:spcBef>
        <a:buFont typeface="Arial" panose="020B0604020202020204" pitchFamily="34" charset="0"/>
        <a:buChar char="•"/>
        <a:defRPr sz="3422" kern="1200">
          <a:solidFill>
            <a:schemeClr val="tx1"/>
          </a:solidFill>
          <a:latin typeface="+mn-lt"/>
          <a:ea typeface="+mn-ea"/>
          <a:cs typeface="+mn-cs"/>
        </a:defRPr>
      </a:lvl1pPr>
      <a:lvl2pPr marL="838185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1396975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444" kern="1200">
          <a:solidFill>
            <a:schemeClr val="tx1"/>
          </a:solidFill>
          <a:latin typeface="+mn-lt"/>
          <a:ea typeface="+mn-ea"/>
          <a:cs typeface="+mn-cs"/>
        </a:defRPr>
      </a:lvl3pPr>
      <a:lvl4pPr marL="195576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51455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34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3213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9092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749714" indent="-279395" algn="l" defTabSz="1117580" rtl="0" eaLnBrk="1" latinLnBrk="0" hangingPunct="1">
        <a:lnSpc>
          <a:spcPct val="90000"/>
        </a:lnSpc>
        <a:spcBef>
          <a:spcPts val="61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879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758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370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515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4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3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2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70319" algn="l" defTabSz="11175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B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BB9D99AD-8C87-BF63-356C-0C9DCD456609}"/>
              </a:ext>
            </a:extLst>
          </p:cNvPr>
          <p:cNvSpPr txBox="1"/>
          <p:nvPr/>
        </p:nvSpPr>
        <p:spPr>
          <a:xfrm>
            <a:off x="1363634" y="1712369"/>
            <a:ext cx="9162599" cy="94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tr-TR" sz="5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Başlık 1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DB6D8D1-BDA7-99D7-3E75-48D529FB8337}"/>
              </a:ext>
            </a:extLst>
          </p:cNvPr>
          <p:cNvSpPr txBox="1"/>
          <p:nvPr/>
        </p:nvSpPr>
        <p:spPr>
          <a:xfrm>
            <a:off x="1394588" y="918172"/>
            <a:ext cx="9174175" cy="887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tr-TR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Sapanca Turizm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1619974-7D98-C795-D391-932D3BCC9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4187" y="1099086"/>
            <a:ext cx="2341626" cy="613283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93F329C-6809-A63A-B5C6-157A6389AE54}"/>
              </a:ext>
            </a:extLst>
          </p:cNvPr>
          <p:cNvSpPr txBox="1"/>
          <p:nvPr/>
        </p:nvSpPr>
        <p:spPr>
          <a:xfrm>
            <a:off x="1363635" y="3257254"/>
            <a:ext cx="109508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4E010709-0318-DA05-5445-BB028D2D3E1A}"/>
              </a:ext>
            </a:extLst>
          </p:cNvPr>
          <p:cNvSpPr txBox="1"/>
          <p:nvPr/>
        </p:nvSpPr>
        <p:spPr>
          <a:xfrm>
            <a:off x="1352058" y="6370843"/>
            <a:ext cx="1827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Detaylar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5323E9C3-3928-EAA9-7B4C-660D9B8E7C84}"/>
              </a:ext>
            </a:extLst>
          </p:cNvPr>
          <p:cNvSpPr/>
          <p:nvPr/>
        </p:nvSpPr>
        <p:spPr>
          <a:xfrm>
            <a:off x="13817601" y="-1"/>
            <a:ext cx="10312399" cy="8382001"/>
          </a:xfrm>
          <a:prstGeom prst="rect">
            <a:avLst/>
          </a:prstGeom>
          <a:solidFill>
            <a:schemeClr val="bg1"/>
          </a:solidFill>
          <a:ln w="152400">
            <a:solidFill>
              <a:srgbClr val="003B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EB864149-DF97-A973-DCE9-8C4291D35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4350" y="2003964"/>
            <a:ext cx="38989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31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71</Words>
  <Application>Microsoft Macintosh PowerPoint</Application>
  <PresentationFormat>Özel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34</cp:revision>
  <dcterms:created xsi:type="dcterms:W3CDTF">2021-05-31T11:04:10Z</dcterms:created>
  <dcterms:modified xsi:type="dcterms:W3CDTF">2025-08-26T10:11:44Z</dcterms:modified>
</cp:coreProperties>
</file>