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6510000" cy="508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A6"/>
    <a:srgbClr val="662D91"/>
    <a:srgbClr val="009D4F"/>
    <a:srgbClr val="492FA5"/>
    <a:srgbClr val="FF6200"/>
    <a:srgbClr val="2AB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4674"/>
  </p:normalViewPr>
  <p:slideViewPr>
    <p:cSldViewPr snapToGrid="0" snapToObjects="1">
      <p:cViewPr>
        <p:scale>
          <a:sx n="66" d="100"/>
          <a:sy n="66" d="100"/>
        </p:scale>
        <p:origin x="858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750" y="831380"/>
            <a:ext cx="12382500" cy="1768593"/>
          </a:xfrm>
        </p:spPr>
        <p:txBody>
          <a:bodyPr anchor="b"/>
          <a:lstStyle>
            <a:lvl1pPr algn="ctr">
              <a:defRPr sz="444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750" y="2668176"/>
            <a:ext cx="12382500" cy="1226490"/>
          </a:xfrm>
        </p:spPr>
        <p:txBody>
          <a:bodyPr/>
          <a:lstStyle>
            <a:lvl1pPr marL="0" indent="0" algn="ctr">
              <a:buNone/>
              <a:defRPr sz="1778"/>
            </a:lvl1pPr>
            <a:lvl2pPr marL="338648" indent="0" algn="ctr">
              <a:buNone/>
              <a:defRPr sz="1481"/>
            </a:lvl2pPr>
            <a:lvl3pPr marL="677296" indent="0" algn="ctr">
              <a:buNone/>
              <a:defRPr sz="1333"/>
            </a:lvl3pPr>
            <a:lvl4pPr marL="1015944" indent="0" algn="ctr">
              <a:buNone/>
              <a:defRPr sz="1185"/>
            </a:lvl4pPr>
            <a:lvl5pPr marL="1354592" indent="0" algn="ctr">
              <a:buNone/>
              <a:defRPr sz="1185"/>
            </a:lvl5pPr>
            <a:lvl6pPr marL="1693240" indent="0" algn="ctr">
              <a:buNone/>
              <a:defRPr sz="1185"/>
            </a:lvl6pPr>
            <a:lvl7pPr marL="2031888" indent="0" algn="ctr">
              <a:buNone/>
              <a:defRPr sz="1185"/>
            </a:lvl7pPr>
            <a:lvl8pPr marL="2370536" indent="0" algn="ctr">
              <a:buNone/>
              <a:defRPr sz="1185"/>
            </a:lvl8pPr>
            <a:lvl9pPr marL="2709184" indent="0" algn="ctr">
              <a:buNone/>
              <a:defRPr sz="1185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0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99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14969" y="270463"/>
            <a:ext cx="3559969" cy="430506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5063" y="270463"/>
            <a:ext cx="10473531" cy="430506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19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82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64" y="1266473"/>
            <a:ext cx="14239875" cy="2113139"/>
          </a:xfrm>
        </p:spPr>
        <p:txBody>
          <a:bodyPr anchor="b"/>
          <a:lstStyle>
            <a:lvl1pPr>
              <a:defRPr sz="444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464" y="3399602"/>
            <a:ext cx="14239875" cy="1111250"/>
          </a:xfrm>
        </p:spPr>
        <p:txBody>
          <a:bodyPr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33864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2pPr>
            <a:lvl3pPr marL="67729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015944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354592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693240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03188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370536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2709184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8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5063" y="1352315"/>
            <a:ext cx="7016750" cy="32232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8188" y="1352315"/>
            <a:ext cx="7016750" cy="32232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1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213" y="270463"/>
            <a:ext cx="14239875" cy="98189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214" y="1245306"/>
            <a:ext cx="6984503" cy="610305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48" indent="0">
              <a:buNone/>
              <a:defRPr sz="1481" b="1"/>
            </a:lvl2pPr>
            <a:lvl3pPr marL="677296" indent="0">
              <a:buNone/>
              <a:defRPr sz="1333" b="1"/>
            </a:lvl3pPr>
            <a:lvl4pPr marL="1015944" indent="0">
              <a:buNone/>
              <a:defRPr sz="1185" b="1"/>
            </a:lvl4pPr>
            <a:lvl5pPr marL="1354592" indent="0">
              <a:buNone/>
              <a:defRPr sz="1185" b="1"/>
            </a:lvl5pPr>
            <a:lvl6pPr marL="1693240" indent="0">
              <a:buNone/>
              <a:defRPr sz="1185" b="1"/>
            </a:lvl6pPr>
            <a:lvl7pPr marL="2031888" indent="0">
              <a:buNone/>
              <a:defRPr sz="1185" b="1"/>
            </a:lvl7pPr>
            <a:lvl8pPr marL="2370536" indent="0">
              <a:buNone/>
              <a:defRPr sz="1185" b="1"/>
            </a:lvl8pPr>
            <a:lvl9pPr marL="2709184" indent="0">
              <a:buNone/>
              <a:defRPr sz="1185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7214" y="1855611"/>
            <a:ext cx="6984503" cy="272932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58188" y="1245306"/>
            <a:ext cx="7018900" cy="610305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48" indent="0">
              <a:buNone/>
              <a:defRPr sz="1481" b="1"/>
            </a:lvl2pPr>
            <a:lvl3pPr marL="677296" indent="0">
              <a:buNone/>
              <a:defRPr sz="1333" b="1"/>
            </a:lvl3pPr>
            <a:lvl4pPr marL="1015944" indent="0">
              <a:buNone/>
              <a:defRPr sz="1185" b="1"/>
            </a:lvl4pPr>
            <a:lvl5pPr marL="1354592" indent="0">
              <a:buNone/>
              <a:defRPr sz="1185" b="1"/>
            </a:lvl5pPr>
            <a:lvl6pPr marL="1693240" indent="0">
              <a:buNone/>
              <a:defRPr sz="1185" b="1"/>
            </a:lvl6pPr>
            <a:lvl7pPr marL="2031888" indent="0">
              <a:buNone/>
              <a:defRPr sz="1185" b="1"/>
            </a:lvl7pPr>
            <a:lvl8pPr marL="2370536" indent="0">
              <a:buNone/>
              <a:defRPr sz="1185" b="1"/>
            </a:lvl8pPr>
            <a:lvl9pPr marL="2709184" indent="0">
              <a:buNone/>
              <a:defRPr sz="1185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58188" y="1855611"/>
            <a:ext cx="7018900" cy="272932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39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96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6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214" y="338667"/>
            <a:ext cx="5324904" cy="1185333"/>
          </a:xfrm>
        </p:spPr>
        <p:txBody>
          <a:bodyPr anchor="b"/>
          <a:lstStyle>
            <a:lvl1pPr>
              <a:defRPr sz="237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900" y="731426"/>
            <a:ext cx="8358188" cy="3610093"/>
          </a:xfrm>
        </p:spPr>
        <p:txBody>
          <a:bodyPr/>
          <a:lstStyle>
            <a:lvl1pPr>
              <a:defRPr sz="2370"/>
            </a:lvl1pPr>
            <a:lvl2pPr>
              <a:defRPr sz="2074"/>
            </a:lvl2pPr>
            <a:lvl3pPr>
              <a:defRPr sz="1778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7214" y="1524000"/>
            <a:ext cx="5324904" cy="2823399"/>
          </a:xfrm>
        </p:spPr>
        <p:txBody>
          <a:bodyPr/>
          <a:lstStyle>
            <a:lvl1pPr marL="0" indent="0">
              <a:buNone/>
              <a:defRPr sz="1185"/>
            </a:lvl1pPr>
            <a:lvl2pPr marL="338648" indent="0">
              <a:buNone/>
              <a:defRPr sz="1037"/>
            </a:lvl2pPr>
            <a:lvl3pPr marL="677296" indent="0">
              <a:buNone/>
              <a:defRPr sz="889"/>
            </a:lvl3pPr>
            <a:lvl4pPr marL="1015944" indent="0">
              <a:buNone/>
              <a:defRPr sz="741"/>
            </a:lvl4pPr>
            <a:lvl5pPr marL="1354592" indent="0">
              <a:buNone/>
              <a:defRPr sz="741"/>
            </a:lvl5pPr>
            <a:lvl6pPr marL="1693240" indent="0">
              <a:buNone/>
              <a:defRPr sz="741"/>
            </a:lvl6pPr>
            <a:lvl7pPr marL="2031888" indent="0">
              <a:buNone/>
              <a:defRPr sz="741"/>
            </a:lvl7pPr>
            <a:lvl8pPr marL="2370536" indent="0">
              <a:buNone/>
              <a:defRPr sz="741"/>
            </a:lvl8pPr>
            <a:lvl9pPr marL="2709184" indent="0">
              <a:buNone/>
              <a:defRPr sz="74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60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214" y="338667"/>
            <a:ext cx="5324904" cy="1185333"/>
          </a:xfrm>
        </p:spPr>
        <p:txBody>
          <a:bodyPr anchor="b"/>
          <a:lstStyle>
            <a:lvl1pPr>
              <a:defRPr sz="237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18900" y="731426"/>
            <a:ext cx="8358188" cy="3610093"/>
          </a:xfrm>
        </p:spPr>
        <p:txBody>
          <a:bodyPr anchor="t"/>
          <a:lstStyle>
            <a:lvl1pPr marL="0" indent="0">
              <a:buNone/>
              <a:defRPr sz="2370"/>
            </a:lvl1pPr>
            <a:lvl2pPr marL="338648" indent="0">
              <a:buNone/>
              <a:defRPr sz="2074"/>
            </a:lvl2pPr>
            <a:lvl3pPr marL="677296" indent="0">
              <a:buNone/>
              <a:defRPr sz="1778"/>
            </a:lvl3pPr>
            <a:lvl4pPr marL="1015944" indent="0">
              <a:buNone/>
              <a:defRPr sz="1481"/>
            </a:lvl4pPr>
            <a:lvl5pPr marL="1354592" indent="0">
              <a:buNone/>
              <a:defRPr sz="1481"/>
            </a:lvl5pPr>
            <a:lvl6pPr marL="1693240" indent="0">
              <a:buNone/>
              <a:defRPr sz="1481"/>
            </a:lvl6pPr>
            <a:lvl7pPr marL="2031888" indent="0">
              <a:buNone/>
              <a:defRPr sz="1481"/>
            </a:lvl7pPr>
            <a:lvl8pPr marL="2370536" indent="0">
              <a:buNone/>
              <a:defRPr sz="1481"/>
            </a:lvl8pPr>
            <a:lvl9pPr marL="2709184" indent="0">
              <a:buNone/>
              <a:defRPr sz="1481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7214" y="1524000"/>
            <a:ext cx="5324904" cy="2823399"/>
          </a:xfrm>
        </p:spPr>
        <p:txBody>
          <a:bodyPr/>
          <a:lstStyle>
            <a:lvl1pPr marL="0" indent="0">
              <a:buNone/>
              <a:defRPr sz="1185"/>
            </a:lvl1pPr>
            <a:lvl2pPr marL="338648" indent="0">
              <a:buNone/>
              <a:defRPr sz="1037"/>
            </a:lvl2pPr>
            <a:lvl3pPr marL="677296" indent="0">
              <a:buNone/>
              <a:defRPr sz="889"/>
            </a:lvl3pPr>
            <a:lvl4pPr marL="1015944" indent="0">
              <a:buNone/>
              <a:defRPr sz="741"/>
            </a:lvl4pPr>
            <a:lvl5pPr marL="1354592" indent="0">
              <a:buNone/>
              <a:defRPr sz="741"/>
            </a:lvl5pPr>
            <a:lvl6pPr marL="1693240" indent="0">
              <a:buNone/>
              <a:defRPr sz="741"/>
            </a:lvl6pPr>
            <a:lvl7pPr marL="2031888" indent="0">
              <a:buNone/>
              <a:defRPr sz="741"/>
            </a:lvl7pPr>
            <a:lvl8pPr marL="2370536" indent="0">
              <a:buNone/>
              <a:defRPr sz="741"/>
            </a:lvl8pPr>
            <a:lvl9pPr marL="2709184" indent="0">
              <a:buNone/>
              <a:defRPr sz="74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29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063" y="270463"/>
            <a:ext cx="14239875" cy="98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063" y="1352315"/>
            <a:ext cx="14239875" cy="3223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063" y="4708408"/>
            <a:ext cx="3714750" cy="270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B2EB-1BAD-C340-AC30-C6C93E82091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8938" y="4708408"/>
            <a:ext cx="5572125" cy="270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0188" y="4708408"/>
            <a:ext cx="3714750" cy="270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668F-EB52-594A-B97B-868AEF4274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1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7296" rtl="0" eaLnBrk="1" latinLnBrk="0" hangingPunct="1">
        <a:lnSpc>
          <a:spcPct val="90000"/>
        </a:lnSpc>
        <a:spcBef>
          <a:spcPct val="0"/>
        </a:spcBef>
        <a:buNone/>
        <a:defRPr sz="3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324" indent="-169324" algn="l" defTabSz="677296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1pPr>
      <a:lvl2pPr marL="507972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46620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3pPr>
      <a:lvl4pPr marL="1185268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523916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862564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201212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539860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878508" indent="-169324" algn="l" defTabSz="677296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8648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77296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15944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54592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93240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31888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70536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09184" algn="l" defTabSz="67729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ber.subu.edu.tr/sites/haber.subu.edu.tr/files/2025-02/6%20%281%29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r="3618"/>
          <a:stretch/>
        </p:blipFill>
        <p:spPr bwMode="auto">
          <a:xfrm>
            <a:off x="9245600" y="0"/>
            <a:ext cx="72644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1A9099C-4DB8-1446-8D24-515F30B06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6744" y="-778248"/>
            <a:ext cx="1277470" cy="1277470"/>
          </a:xfrm>
          <a:prstGeom prst="rect">
            <a:avLst/>
          </a:prstGeom>
        </p:spPr>
      </p:pic>
      <p:sp>
        <p:nvSpPr>
          <p:cNvPr id="35" name="Metin kutusu 34">
            <a:extLst>
              <a:ext uri="{FF2B5EF4-FFF2-40B4-BE49-F238E27FC236}">
                <a16:creationId xmlns:a16="http://schemas.microsoft.com/office/drawing/2014/main" id="{CD939657-550D-E0FE-82B5-77470128CDFE}"/>
              </a:ext>
            </a:extLst>
          </p:cNvPr>
          <p:cNvSpPr txBox="1"/>
          <p:nvPr/>
        </p:nvSpPr>
        <p:spPr>
          <a:xfrm>
            <a:off x="868099" y="711191"/>
            <a:ext cx="8244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tr-TR" sz="5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tr-TR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5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tr-TR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5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tr-TR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5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tr-TR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5800"/>
              </a:lnSpc>
            </a:pPr>
            <a:r>
              <a:rPr lang="tr-TR" sz="5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tr-TR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5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tr-TR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7D77C8A4-FD75-A496-3FC3-EEE7D43FD307}"/>
              </a:ext>
            </a:extLst>
          </p:cNvPr>
          <p:cNvSpPr txBox="1"/>
          <p:nvPr/>
        </p:nvSpPr>
        <p:spPr>
          <a:xfrm>
            <a:off x="868099" y="2344132"/>
            <a:ext cx="7986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elit,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diam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nonummy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tin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dolor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sit </a:t>
            </a:r>
            <a:r>
              <a:rPr lang="tr-TR" sz="2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tr-TR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tr-TR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consectetuer</a:t>
            </a:r>
            <a:r>
              <a:rPr lang="tr-TR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tr-TR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elit, </a:t>
            </a:r>
            <a:r>
              <a:rPr lang="tr-TR" sz="22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tr-TR" sz="2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diam</a:t>
            </a:r>
            <a:endParaRPr lang="tr-TR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04E6432-2D19-07AE-DCC9-DD7459D0A37F}"/>
              </a:ext>
            </a:extLst>
          </p:cNvPr>
          <p:cNvSpPr txBox="1"/>
          <p:nvPr/>
        </p:nvSpPr>
        <p:spPr>
          <a:xfrm>
            <a:off x="868099" y="3946427"/>
            <a:ext cx="4396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Detaylara</a:t>
            </a:r>
            <a:r>
              <a:rPr lang="tr-TR" sz="2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buradan ulaşabilirsiniz.</a:t>
            </a:r>
            <a:endParaRPr lang="tr-TR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24681" r="28382" b="9257"/>
          <a:stretch/>
        </p:blipFill>
        <p:spPr>
          <a:xfrm>
            <a:off x="8284369" y="3917569"/>
            <a:ext cx="471364" cy="6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38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J2</cp:lastModifiedBy>
  <cp:revision>28</cp:revision>
  <dcterms:created xsi:type="dcterms:W3CDTF">2021-05-31T11:04:10Z</dcterms:created>
  <dcterms:modified xsi:type="dcterms:W3CDTF">2025-06-25T09:36:02Z</dcterms:modified>
</cp:coreProperties>
</file>