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14" r:id="rId3"/>
    <p:sldId id="341" r:id="rId4"/>
    <p:sldId id="360" r:id="rId5"/>
    <p:sldId id="265" r:id="rId6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0FF00"/>
    <a:srgbClr val="009E4A"/>
    <a:srgbClr val="FFFF24"/>
    <a:srgbClr val="FFED00"/>
    <a:srgbClr val="9EF3C8"/>
    <a:srgbClr val="003DA6"/>
    <a:srgbClr val="E6E7E9"/>
    <a:srgbClr val="D7E7F5"/>
    <a:srgbClr val="0C0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89"/>
    <p:restoredTop sz="95574" autoAdjust="0"/>
  </p:normalViewPr>
  <p:slideViewPr>
    <p:cSldViewPr snapToGrid="0" snapToObjects="1">
      <p:cViewPr varScale="1">
        <p:scale>
          <a:sx n="131" d="100"/>
          <a:sy n="131" d="100"/>
        </p:scale>
        <p:origin x="82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630F-AD7F-44A0-85B6-3E155F04ED85}" type="datetimeFigureOut">
              <a:rPr lang="tr-TR" smtClean="0"/>
              <a:t>4.07.2023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CDBD8-EC84-423A-A262-ECC1E922CB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5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880F-2CDF-D74B-A450-9BC1E4723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8476"/>
            <a:ext cx="9144000" cy="1655762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EAD10-2AC0-3B4D-9A72-D7E6840F9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631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E11F0-A589-8446-95C8-B3EAF878B1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46710" y="556721"/>
            <a:ext cx="1498591" cy="1502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8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FFB9-148A-0E4E-9545-82CB0A85D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5D1A2A-EEEA-A24E-89DB-056DA08CF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B6525-5D7C-5A4B-867D-AF92E7107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EB333-A957-5942-9835-CDCE1D60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703FB-7DFF-AB4B-A645-5EFECCFE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2157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3BD0D-3D26-AE4D-A974-32659D6D6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5336D-4DFE-6D46-8B7B-28EBDC5F6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213C6-214D-3340-B623-35DCD00C1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E3BDC-AAB8-8B46-851B-504D5895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35FD-3EB0-E446-9E48-2BE6F0A6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04581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A56B-61B1-694F-BF7E-01FE8BEA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FD65-E2B4-D943-8EEC-2AEE0E11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D479E-32D6-A744-95B1-60E8D7F0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A62D1-984F-444A-ABF5-DABDE6982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7BAB5-AD74-994F-8FCD-09D14C0F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812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10FCD-A6E5-D741-B8BB-F2241BDD9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E38FA-021D-9348-9978-AA95D14EB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C29D21-378F-5241-83D7-943ACBFC6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649308" y="622897"/>
            <a:ext cx="1710841" cy="171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5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01361-584E-C646-8E07-14B14602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43E6F-DF5D-A945-BE9C-BB634DD1A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0F15E-757C-D946-81DF-846E02E8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E43D4-078A-D24C-A64E-10168F22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9B963-9AEA-D747-916A-B5DFFE345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F8889-7193-0643-80FA-5D7D3F3F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1330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8703-C9FB-E546-B73F-59C7E835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88329-E395-5742-9BF8-8046ADC98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82A32-2C41-274D-8F6D-E34080644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0FC2A4-200C-5D4C-A934-9262E7C22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CCF2FA-D6CC-A54B-BE08-B38A3FE78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C733C-0FB4-404D-A284-5EF031424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C6C7C-BE20-7547-85E5-A6AF362F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0A1B5-953D-C341-8200-6DBAD875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5199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EE8C25-9E17-AB40-81FC-D03393A2A9D8}"/>
              </a:ext>
            </a:extLst>
          </p:cNvPr>
          <p:cNvSpPr/>
          <p:nvPr userDrawn="1"/>
        </p:nvSpPr>
        <p:spPr>
          <a:xfrm>
            <a:off x="0" y="0"/>
            <a:ext cx="12192000" cy="1021644"/>
          </a:xfrm>
          <a:prstGeom prst="rect">
            <a:avLst/>
          </a:prstGeom>
          <a:solidFill>
            <a:srgbClr val="003D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B61B8-93F4-2547-8DD8-D2FAEE9F3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T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922D1-175A-464E-9951-FC77D50DCD1B}"/>
              </a:ext>
            </a:extLst>
          </p:cNvPr>
          <p:cNvSpPr/>
          <p:nvPr userDrawn="1"/>
        </p:nvSpPr>
        <p:spPr>
          <a:xfrm>
            <a:off x="0" y="6449902"/>
            <a:ext cx="12192000" cy="4202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R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2994C0-4761-6B4E-AD6C-EB569A71F851}"/>
              </a:ext>
            </a:extLst>
          </p:cNvPr>
          <p:cNvSpPr txBox="1"/>
          <p:nvPr userDrawn="1"/>
        </p:nvSpPr>
        <p:spPr>
          <a:xfrm>
            <a:off x="481214" y="6559986"/>
            <a:ext cx="301076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TR" sz="700" dirty="0">
                <a:solidFill>
                  <a:schemeClr val="bg1"/>
                </a:solidFill>
              </a:rPr>
              <a:t>© </a:t>
            </a:r>
            <a:r>
              <a:rPr lang="en-TR" sz="700">
                <a:solidFill>
                  <a:schemeClr val="bg1"/>
                </a:solidFill>
              </a:rPr>
              <a:t>Copyright 202</a:t>
            </a:r>
            <a:r>
              <a:rPr lang="tr-TR" sz="700" dirty="0">
                <a:solidFill>
                  <a:schemeClr val="bg1"/>
                </a:solidFill>
              </a:rPr>
              <a:t>3</a:t>
            </a:r>
            <a:r>
              <a:rPr lang="en-TR" sz="700">
                <a:solidFill>
                  <a:schemeClr val="bg1"/>
                </a:solidFill>
              </a:rPr>
              <a:t> </a:t>
            </a:r>
            <a:r>
              <a:rPr lang="en-TR" sz="700" dirty="0">
                <a:solidFill>
                  <a:schemeClr val="bg1"/>
                </a:solidFill>
              </a:rPr>
              <a:t>Sakarya Uygulamalı Bilimler Üniversitesi. Her hakkı saklıdır.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5C9FECA-B3C0-6D4F-852D-26E65F1AA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302330" y="192681"/>
            <a:ext cx="700415" cy="7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DDCBAD-8ADA-8B49-B587-8E1D9199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3BDF2-98DA-7C4C-A4BD-FCAE7E57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748ED-5122-EB4C-B937-501602CC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46472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A61C-1B54-C546-8B1A-F4FA1F1A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7E099-69BE-9E4E-B814-FD8D54F8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D9893-A862-8A4A-A7A0-8AD229EB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C3DFC-18C5-E64F-B8EB-7DB216AB6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FD8E1-29BE-D447-8353-94FD9F75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3F924-AB64-E542-BB34-F0E29C2E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8289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43966-4B47-484D-A8C6-20A644681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48F69-E6C1-A44D-ABB5-20ADD1398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1FC6F-B2A5-9C4D-92BF-81125020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A557B-F4CD-2345-80F7-D190D8EC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051E43-E0E9-684D-BA72-53D139E4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9B1444-1082-0D42-8AEE-4F81293B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2179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48C0C-A6F6-964F-A207-7D8E502EE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F79FE-FA48-8843-B658-F7EDC2F8B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72EFC-5D52-2E42-9ED8-FFF15AF43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9C1A-3EE6-C74A-AF88-39711D58E17C}" type="datetimeFigureOut">
              <a:rPr lang="en-TR" smtClean="0"/>
              <a:t>7/4/23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852D5-A3A7-4849-9A6E-A25B61832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3D556-2554-7D48-A55C-C2C22B31F2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6383-FAC0-FF4F-A57B-9C503EDBB8A3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8531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F69EE5E-7E1D-DB4F-9F00-624040CEE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9B8502D-C3CA-B14C-A18A-BF3DCBCF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6054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E3BDD71-9756-DB4F-8C57-01A9C469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/>
          <a:lstStyle/>
          <a:p>
            <a:r>
              <a:rPr lang="en-US" dirty="0"/>
              <a:t>BİRİNCİ BÖLÜM</a:t>
            </a:r>
            <a:endParaRPr lang="en-TR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7231B19-7312-E347-A949-CEB3533CB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/>
          <a:p>
            <a:r>
              <a:rPr lang="en-US" dirty="0"/>
              <a:t>Alt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Metni</a:t>
            </a: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8246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9"/>
          <p:cNvSpPr txBox="1">
            <a:spLocks/>
          </p:cNvSpPr>
          <p:nvPr/>
        </p:nvSpPr>
        <p:spPr>
          <a:xfrm>
            <a:off x="1116935" y="3445903"/>
            <a:ext cx="6673939" cy="1963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TEMEL HEDEFİMİZ</a:t>
            </a: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Uygulama becerisine sahip nitelikli insan, uygulanabilir nitelikli AR-GE yapmaktır.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53AAD4-7729-CA43-9270-911EAE394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31" y="1810404"/>
            <a:ext cx="3283403" cy="4639164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/>
              <a:t>+1 </a:t>
            </a:r>
            <a:r>
              <a:rPr lang="en-US" dirty="0" err="1"/>
              <a:t>Uygulamalı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Modeli</a:t>
            </a:r>
            <a:endParaRPr lang="en-T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CAD48C-A21C-B948-BCE3-17182A0009A1}"/>
              </a:ext>
            </a:extLst>
          </p:cNvPr>
          <p:cNvSpPr/>
          <p:nvPr/>
        </p:nvSpPr>
        <p:spPr>
          <a:xfrm>
            <a:off x="7194709" y="6037116"/>
            <a:ext cx="262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tr-TR" sz="1400" dirty="0">
                <a:solidFill>
                  <a:srgbClr val="009E4A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+1 UYGULAMALI EĞİTİM MODELİ</a:t>
            </a:r>
          </a:p>
        </p:txBody>
      </p:sp>
      <p:sp>
        <p:nvSpPr>
          <p:cNvPr id="10" name="İçerik Yer Tutucusu 9">
            <a:extLst>
              <a:ext uri="{FF2B5EF4-FFF2-40B4-BE49-F238E27FC236}">
                <a16:creationId xmlns:a16="http://schemas.microsoft.com/office/drawing/2014/main" id="{A42C3AB9-55FF-EB44-B4FC-24A69B1286EC}"/>
              </a:ext>
            </a:extLst>
          </p:cNvPr>
          <p:cNvSpPr txBox="1">
            <a:spLocks/>
          </p:cNvSpPr>
          <p:nvPr/>
        </p:nvSpPr>
        <p:spPr>
          <a:xfrm>
            <a:off x="1116936" y="2084556"/>
            <a:ext cx="1679274" cy="983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6000" b="1" spc="-3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4176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9052FE8-75A0-D745-9894-2A15D247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09" y="178253"/>
            <a:ext cx="10084496" cy="665141"/>
          </a:xfrm>
        </p:spPr>
        <p:txBody>
          <a:bodyPr/>
          <a:lstStyle/>
          <a:p>
            <a:r>
              <a:rPr lang="en-US" dirty="0" err="1"/>
              <a:t>Mottomuz</a:t>
            </a:r>
            <a:endParaRPr lang="en-TR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F641E0-D588-BA49-B4A6-EE9D8FC5C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419" y="2323582"/>
            <a:ext cx="6600615" cy="221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4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D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6C228BE-623B-924B-B014-55BABA4B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386310" y="2191055"/>
            <a:ext cx="3419378" cy="34283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63D1788-6D9E-8347-8F79-A44C955CB193}"/>
              </a:ext>
            </a:extLst>
          </p:cNvPr>
          <p:cNvSpPr/>
          <p:nvPr/>
        </p:nvSpPr>
        <p:spPr>
          <a:xfrm>
            <a:off x="4580487" y="1024909"/>
            <a:ext cx="3031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spc="600" dirty="0">
                <a:solidFill>
                  <a:schemeClr val="bg1"/>
                </a:solidFill>
              </a:rPr>
              <a:t>TEŞEKKÜRLER</a:t>
            </a:r>
            <a:endParaRPr lang="en-TR" sz="2800" spc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1945</TotalTime>
  <Words>32</Words>
  <Application>Microsoft Macintosh PowerPoint</Application>
  <PresentationFormat>Geniş ekran</PresentationFormat>
  <Paragraphs>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Sunusu</vt:lpstr>
      <vt:lpstr>BİRİNCİ BÖLÜM</vt:lpstr>
      <vt:lpstr>+1 Uygulamalı Eğitim Modeli</vt:lpstr>
      <vt:lpstr>Mottomuz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Halid Özgür</dc:creator>
  <cp:lastModifiedBy>Microsoft Office User</cp:lastModifiedBy>
  <cp:revision>155</cp:revision>
  <dcterms:created xsi:type="dcterms:W3CDTF">2020-09-09T19:50:56Z</dcterms:created>
  <dcterms:modified xsi:type="dcterms:W3CDTF">2023-07-04T08:56:13Z</dcterms:modified>
</cp:coreProperties>
</file>