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6510000" cy="508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2D91"/>
    <a:srgbClr val="009D4F"/>
    <a:srgbClr val="492FA5"/>
    <a:srgbClr val="FF6200"/>
    <a:srgbClr val="2AB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/>
    <p:restoredTop sz="94674"/>
  </p:normalViewPr>
  <p:slideViewPr>
    <p:cSldViewPr snapToGrid="0" snapToObjects="1">
      <p:cViewPr varScale="1">
        <p:scale>
          <a:sx n="110" d="100"/>
          <a:sy n="110" d="100"/>
        </p:scale>
        <p:origin x="176" y="1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750" y="831380"/>
            <a:ext cx="12382500" cy="1768593"/>
          </a:xfrm>
        </p:spPr>
        <p:txBody>
          <a:bodyPr anchor="b"/>
          <a:lstStyle>
            <a:lvl1pPr algn="ctr">
              <a:defRPr sz="444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750" y="2668176"/>
            <a:ext cx="12382500" cy="1226490"/>
          </a:xfrm>
        </p:spPr>
        <p:txBody>
          <a:bodyPr/>
          <a:lstStyle>
            <a:lvl1pPr marL="0" indent="0" algn="ctr">
              <a:buNone/>
              <a:defRPr sz="1778"/>
            </a:lvl1pPr>
            <a:lvl2pPr marL="338648" indent="0" algn="ctr">
              <a:buNone/>
              <a:defRPr sz="1481"/>
            </a:lvl2pPr>
            <a:lvl3pPr marL="677296" indent="0" algn="ctr">
              <a:buNone/>
              <a:defRPr sz="1333"/>
            </a:lvl3pPr>
            <a:lvl4pPr marL="1015944" indent="0" algn="ctr">
              <a:buNone/>
              <a:defRPr sz="1185"/>
            </a:lvl4pPr>
            <a:lvl5pPr marL="1354592" indent="0" algn="ctr">
              <a:buNone/>
              <a:defRPr sz="1185"/>
            </a:lvl5pPr>
            <a:lvl6pPr marL="1693240" indent="0" algn="ctr">
              <a:buNone/>
              <a:defRPr sz="1185"/>
            </a:lvl6pPr>
            <a:lvl7pPr marL="2031888" indent="0" algn="ctr">
              <a:buNone/>
              <a:defRPr sz="1185"/>
            </a:lvl7pPr>
            <a:lvl8pPr marL="2370536" indent="0" algn="ctr">
              <a:buNone/>
              <a:defRPr sz="1185"/>
            </a:lvl8pPr>
            <a:lvl9pPr marL="2709184" indent="0" algn="ctr">
              <a:buNone/>
              <a:defRPr sz="1185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05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99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14969" y="270463"/>
            <a:ext cx="3559969" cy="430506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063" y="270463"/>
            <a:ext cx="10473531" cy="430506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19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82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464" y="1266473"/>
            <a:ext cx="14239875" cy="2113139"/>
          </a:xfrm>
        </p:spPr>
        <p:txBody>
          <a:bodyPr anchor="b"/>
          <a:lstStyle>
            <a:lvl1pPr>
              <a:defRPr sz="444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6464" y="3399602"/>
            <a:ext cx="14239875" cy="1111250"/>
          </a:xfrm>
        </p:spPr>
        <p:txBody>
          <a:bodyPr/>
          <a:lstStyle>
            <a:lvl1pPr marL="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1pPr>
            <a:lvl2pPr marL="338648" indent="0">
              <a:buNone/>
              <a:defRPr sz="1481">
                <a:solidFill>
                  <a:schemeClr val="tx1">
                    <a:tint val="75000"/>
                  </a:schemeClr>
                </a:solidFill>
              </a:defRPr>
            </a:lvl2pPr>
            <a:lvl3pPr marL="67729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015944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4pPr>
            <a:lvl5pPr marL="1354592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5pPr>
            <a:lvl6pPr marL="1693240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6pPr>
            <a:lvl7pPr marL="2031888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7pPr>
            <a:lvl8pPr marL="2370536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8pPr>
            <a:lvl9pPr marL="2709184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8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063" y="1352315"/>
            <a:ext cx="7016750" cy="32232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8188" y="1352315"/>
            <a:ext cx="7016750" cy="32232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11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3" y="270463"/>
            <a:ext cx="14239875" cy="98189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214" y="1245306"/>
            <a:ext cx="6984503" cy="610305"/>
          </a:xfrm>
        </p:spPr>
        <p:txBody>
          <a:bodyPr anchor="b"/>
          <a:lstStyle>
            <a:lvl1pPr marL="0" indent="0">
              <a:buNone/>
              <a:defRPr sz="1778" b="1"/>
            </a:lvl1pPr>
            <a:lvl2pPr marL="338648" indent="0">
              <a:buNone/>
              <a:defRPr sz="1481" b="1"/>
            </a:lvl2pPr>
            <a:lvl3pPr marL="677296" indent="0">
              <a:buNone/>
              <a:defRPr sz="1333" b="1"/>
            </a:lvl3pPr>
            <a:lvl4pPr marL="1015944" indent="0">
              <a:buNone/>
              <a:defRPr sz="1185" b="1"/>
            </a:lvl4pPr>
            <a:lvl5pPr marL="1354592" indent="0">
              <a:buNone/>
              <a:defRPr sz="1185" b="1"/>
            </a:lvl5pPr>
            <a:lvl6pPr marL="1693240" indent="0">
              <a:buNone/>
              <a:defRPr sz="1185" b="1"/>
            </a:lvl6pPr>
            <a:lvl7pPr marL="2031888" indent="0">
              <a:buNone/>
              <a:defRPr sz="1185" b="1"/>
            </a:lvl7pPr>
            <a:lvl8pPr marL="2370536" indent="0">
              <a:buNone/>
              <a:defRPr sz="1185" b="1"/>
            </a:lvl8pPr>
            <a:lvl9pPr marL="2709184" indent="0">
              <a:buNone/>
              <a:defRPr sz="1185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7214" y="1855611"/>
            <a:ext cx="6984503" cy="272932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58188" y="1245306"/>
            <a:ext cx="7018900" cy="610305"/>
          </a:xfrm>
        </p:spPr>
        <p:txBody>
          <a:bodyPr anchor="b"/>
          <a:lstStyle>
            <a:lvl1pPr marL="0" indent="0">
              <a:buNone/>
              <a:defRPr sz="1778" b="1"/>
            </a:lvl1pPr>
            <a:lvl2pPr marL="338648" indent="0">
              <a:buNone/>
              <a:defRPr sz="1481" b="1"/>
            </a:lvl2pPr>
            <a:lvl3pPr marL="677296" indent="0">
              <a:buNone/>
              <a:defRPr sz="1333" b="1"/>
            </a:lvl3pPr>
            <a:lvl4pPr marL="1015944" indent="0">
              <a:buNone/>
              <a:defRPr sz="1185" b="1"/>
            </a:lvl4pPr>
            <a:lvl5pPr marL="1354592" indent="0">
              <a:buNone/>
              <a:defRPr sz="1185" b="1"/>
            </a:lvl5pPr>
            <a:lvl6pPr marL="1693240" indent="0">
              <a:buNone/>
              <a:defRPr sz="1185" b="1"/>
            </a:lvl6pPr>
            <a:lvl7pPr marL="2031888" indent="0">
              <a:buNone/>
              <a:defRPr sz="1185" b="1"/>
            </a:lvl7pPr>
            <a:lvl8pPr marL="2370536" indent="0">
              <a:buNone/>
              <a:defRPr sz="1185" b="1"/>
            </a:lvl8pPr>
            <a:lvl9pPr marL="2709184" indent="0">
              <a:buNone/>
              <a:defRPr sz="1185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58188" y="1855611"/>
            <a:ext cx="7018900" cy="272932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39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96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60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4" y="338667"/>
            <a:ext cx="5324904" cy="1185333"/>
          </a:xfrm>
        </p:spPr>
        <p:txBody>
          <a:bodyPr anchor="b"/>
          <a:lstStyle>
            <a:lvl1pPr>
              <a:defRPr sz="237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8900" y="731426"/>
            <a:ext cx="8358188" cy="3610093"/>
          </a:xfrm>
        </p:spPr>
        <p:txBody>
          <a:bodyPr/>
          <a:lstStyle>
            <a:lvl1pPr>
              <a:defRPr sz="2370"/>
            </a:lvl1pPr>
            <a:lvl2pPr>
              <a:defRPr sz="2074"/>
            </a:lvl2pPr>
            <a:lvl3pPr>
              <a:defRPr sz="1778"/>
            </a:lvl3pPr>
            <a:lvl4pPr>
              <a:defRPr sz="1481"/>
            </a:lvl4pPr>
            <a:lvl5pPr>
              <a:defRPr sz="1481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7214" y="1524000"/>
            <a:ext cx="5324904" cy="2823399"/>
          </a:xfrm>
        </p:spPr>
        <p:txBody>
          <a:bodyPr/>
          <a:lstStyle>
            <a:lvl1pPr marL="0" indent="0">
              <a:buNone/>
              <a:defRPr sz="1185"/>
            </a:lvl1pPr>
            <a:lvl2pPr marL="338648" indent="0">
              <a:buNone/>
              <a:defRPr sz="1037"/>
            </a:lvl2pPr>
            <a:lvl3pPr marL="677296" indent="0">
              <a:buNone/>
              <a:defRPr sz="889"/>
            </a:lvl3pPr>
            <a:lvl4pPr marL="1015944" indent="0">
              <a:buNone/>
              <a:defRPr sz="741"/>
            </a:lvl4pPr>
            <a:lvl5pPr marL="1354592" indent="0">
              <a:buNone/>
              <a:defRPr sz="741"/>
            </a:lvl5pPr>
            <a:lvl6pPr marL="1693240" indent="0">
              <a:buNone/>
              <a:defRPr sz="741"/>
            </a:lvl6pPr>
            <a:lvl7pPr marL="2031888" indent="0">
              <a:buNone/>
              <a:defRPr sz="741"/>
            </a:lvl7pPr>
            <a:lvl8pPr marL="2370536" indent="0">
              <a:buNone/>
              <a:defRPr sz="741"/>
            </a:lvl8pPr>
            <a:lvl9pPr marL="2709184" indent="0">
              <a:buNone/>
              <a:defRPr sz="74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60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4" y="338667"/>
            <a:ext cx="5324904" cy="1185333"/>
          </a:xfrm>
        </p:spPr>
        <p:txBody>
          <a:bodyPr anchor="b"/>
          <a:lstStyle>
            <a:lvl1pPr>
              <a:defRPr sz="237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18900" y="731426"/>
            <a:ext cx="8358188" cy="3610093"/>
          </a:xfrm>
        </p:spPr>
        <p:txBody>
          <a:bodyPr anchor="t"/>
          <a:lstStyle>
            <a:lvl1pPr marL="0" indent="0">
              <a:buNone/>
              <a:defRPr sz="2370"/>
            </a:lvl1pPr>
            <a:lvl2pPr marL="338648" indent="0">
              <a:buNone/>
              <a:defRPr sz="2074"/>
            </a:lvl2pPr>
            <a:lvl3pPr marL="677296" indent="0">
              <a:buNone/>
              <a:defRPr sz="1778"/>
            </a:lvl3pPr>
            <a:lvl4pPr marL="1015944" indent="0">
              <a:buNone/>
              <a:defRPr sz="1481"/>
            </a:lvl4pPr>
            <a:lvl5pPr marL="1354592" indent="0">
              <a:buNone/>
              <a:defRPr sz="1481"/>
            </a:lvl5pPr>
            <a:lvl6pPr marL="1693240" indent="0">
              <a:buNone/>
              <a:defRPr sz="1481"/>
            </a:lvl6pPr>
            <a:lvl7pPr marL="2031888" indent="0">
              <a:buNone/>
              <a:defRPr sz="1481"/>
            </a:lvl7pPr>
            <a:lvl8pPr marL="2370536" indent="0">
              <a:buNone/>
              <a:defRPr sz="1481"/>
            </a:lvl8pPr>
            <a:lvl9pPr marL="2709184" indent="0">
              <a:buNone/>
              <a:defRPr sz="1481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7214" y="1524000"/>
            <a:ext cx="5324904" cy="2823399"/>
          </a:xfrm>
        </p:spPr>
        <p:txBody>
          <a:bodyPr/>
          <a:lstStyle>
            <a:lvl1pPr marL="0" indent="0">
              <a:buNone/>
              <a:defRPr sz="1185"/>
            </a:lvl1pPr>
            <a:lvl2pPr marL="338648" indent="0">
              <a:buNone/>
              <a:defRPr sz="1037"/>
            </a:lvl2pPr>
            <a:lvl3pPr marL="677296" indent="0">
              <a:buNone/>
              <a:defRPr sz="889"/>
            </a:lvl3pPr>
            <a:lvl4pPr marL="1015944" indent="0">
              <a:buNone/>
              <a:defRPr sz="741"/>
            </a:lvl4pPr>
            <a:lvl5pPr marL="1354592" indent="0">
              <a:buNone/>
              <a:defRPr sz="741"/>
            </a:lvl5pPr>
            <a:lvl6pPr marL="1693240" indent="0">
              <a:buNone/>
              <a:defRPr sz="741"/>
            </a:lvl6pPr>
            <a:lvl7pPr marL="2031888" indent="0">
              <a:buNone/>
              <a:defRPr sz="741"/>
            </a:lvl7pPr>
            <a:lvl8pPr marL="2370536" indent="0">
              <a:buNone/>
              <a:defRPr sz="741"/>
            </a:lvl8pPr>
            <a:lvl9pPr marL="2709184" indent="0">
              <a:buNone/>
              <a:defRPr sz="74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29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5063" y="270463"/>
            <a:ext cx="14239875" cy="981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063" y="1352315"/>
            <a:ext cx="14239875" cy="3223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5063" y="4708408"/>
            <a:ext cx="3714750" cy="270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68938" y="4708408"/>
            <a:ext cx="5572125" cy="270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0188" y="4708408"/>
            <a:ext cx="3714750" cy="270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11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77296" rtl="0" eaLnBrk="1" latinLnBrk="0" hangingPunct="1">
        <a:lnSpc>
          <a:spcPct val="90000"/>
        </a:lnSpc>
        <a:spcBef>
          <a:spcPct val="0"/>
        </a:spcBef>
        <a:buNone/>
        <a:defRPr sz="3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324" indent="-169324" algn="l" defTabSz="67729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4" kern="1200">
          <a:solidFill>
            <a:schemeClr val="tx1"/>
          </a:solidFill>
          <a:latin typeface="+mn-lt"/>
          <a:ea typeface="+mn-ea"/>
          <a:cs typeface="+mn-cs"/>
        </a:defRPr>
      </a:lvl1pPr>
      <a:lvl2pPr marL="507972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2pPr>
      <a:lvl3pPr marL="846620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3pPr>
      <a:lvl4pPr marL="1185268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523916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862564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201212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539860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878508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8648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77296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15944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54592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93240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031888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370536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709184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Resim 11">
            <a:extLst>
              <a:ext uri="{FF2B5EF4-FFF2-40B4-BE49-F238E27FC236}">
                <a16:creationId xmlns:a16="http://schemas.microsoft.com/office/drawing/2014/main" id="{CC0B19B9-8349-2AFD-9745-03DDF08B0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6510005" cy="5080000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5510EA9-6D54-9236-42E8-8061812621E9}"/>
              </a:ext>
            </a:extLst>
          </p:cNvPr>
          <p:cNvSpPr txBox="1"/>
          <p:nvPr/>
        </p:nvSpPr>
        <p:spPr>
          <a:xfrm>
            <a:off x="1261640" y="1608885"/>
            <a:ext cx="6250330" cy="1906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tr-TR" sz="7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Hukuk</a:t>
            </a:r>
          </a:p>
          <a:p>
            <a:pPr>
              <a:lnSpc>
                <a:spcPts val="7000"/>
              </a:lnSpc>
            </a:pPr>
            <a:r>
              <a:rPr lang="tr-TR" sz="7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Müşavirliği</a:t>
            </a:r>
          </a:p>
        </p:txBody>
      </p:sp>
    </p:spTree>
    <p:extLst>
      <p:ext uri="{BB962C8B-B14F-4D97-AF65-F5344CB8AC3E}">
        <p14:creationId xmlns:p14="http://schemas.microsoft.com/office/powerpoint/2010/main" val="220113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1441</TotalTime>
  <Words>2</Words>
  <Application>Microsoft Macintosh PowerPoint</Application>
  <PresentationFormat>Özel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26</cp:revision>
  <dcterms:created xsi:type="dcterms:W3CDTF">2021-05-31T11:04:10Z</dcterms:created>
  <dcterms:modified xsi:type="dcterms:W3CDTF">2022-08-26T08:34:23Z</dcterms:modified>
</cp:coreProperties>
</file>