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6510000" cy="508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D91"/>
    <a:srgbClr val="009D4F"/>
    <a:srgbClr val="492FA5"/>
    <a:srgbClr val="FF6200"/>
    <a:srgbClr val="2AB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/>
    <p:restoredTop sz="94674"/>
  </p:normalViewPr>
  <p:slideViewPr>
    <p:cSldViewPr snapToGrid="0" snapToObjects="1">
      <p:cViewPr varScale="1">
        <p:scale>
          <a:sx n="110" d="100"/>
          <a:sy n="110" d="100"/>
        </p:scale>
        <p:origin x="176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750" y="831380"/>
            <a:ext cx="12382500" cy="1768593"/>
          </a:xfrm>
        </p:spPr>
        <p:txBody>
          <a:bodyPr anchor="b"/>
          <a:lstStyle>
            <a:lvl1pPr algn="ctr">
              <a:defRPr sz="444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750" y="2668176"/>
            <a:ext cx="12382500" cy="1226490"/>
          </a:xfrm>
        </p:spPr>
        <p:txBody>
          <a:bodyPr/>
          <a:lstStyle>
            <a:lvl1pPr marL="0" indent="0" algn="ctr">
              <a:buNone/>
              <a:defRPr sz="1778"/>
            </a:lvl1pPr>
            <a:lvl2pPr marL="338648" indent="0" algn="ctr">
              <a:buNone/>
              <a:defRPr sz="1481"/>
            </a:lvl2pPr>
            <a:lvl3pPr marL="677296" indent="0" algn="ctr">
              <a:buNone/>
              <a:defRPr sz="1333"/>
            </a:lvl3pPr>
            <a:lvl4pPr marL="1015944" indent="0" algn="ctr">
              <a:buNone/>
              <a:defRPr sz="1185"/>
            </a:lvl4pPr>
            <a:lvl5pPr marL="1354592" indent="0" algn="ctr">
              <a:buNone/>
              <a:defRPr sz="1185"/>
            </a:lvl5pPr>
            <a:lvl6pPr marL="1693240" indent="0" algn="ctr">
              <a:buNone/>
              <a:defRPr sz="1185"/>
            </a:lvl6pPr>
            <a:lvl7pPr marL="2031888" indent="0" algn="ctr">
              <a:buNone/>
              <a:defRPr sz="1185"/>
            </a:lvl7pPr>
            <a:lvl8pPr marL="2370536" indent="0" algn="ctr">
              <a:buNone/>
              <a:defRPr sz="1185"/>
            </a:lvl8pPr>
            <a:lvl9pPr marL="2709184" indent="0" algn="ctr">
              <a:buNone/>
              <a:defRPr sz="1185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05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99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14969" y="270463"/>
            <a:ext cx="3559969" cy="430506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063" y="270463"/>
            <a:ext cx="10473531" cy="430506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19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82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464" y="1266473"/>
            <a:ext cx="14239875" cy="2113139"/>
          </a:xfrm>
        </p:spPr>
        <p:txBody>
          <a:bodyPr anchor="b"/>
          <a:lstStyle>
            <a:lvl1pPr>
              <a:defRPr sz="444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6464" y="3399602"/>
            <a:ext cx="14239875" cy="1111250"/>
          </a:xfrm>
        </p:spPr>
        <p:txBody>
          <a:bodyPr/>
          <a:lstStyle>
            <a:lvl1pPr marL="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1pPr>
            <a:lvl2pPr marL="338648" indent="0">
              <a:buNone/>
              <a:defRPr sz="1481">
                <a:solidFill>
                  <a:schemeClr val="tx1">
                    <a:tint val="75000"/>
                  </a:schemeClr>
                </a:solidFill>
              </a:defRPr>
            </a:lvl2pPr>
            <a:lvl3pPr marL="67729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015944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4pPr>
            <a:lvl5pPr marL="1354592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5pPr>
            <a:lvl6pPr marL="1693240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6pPr>
            <a:lvl7pPr marL="2031888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7pPr>
            <a:lvl8pPr marL="2370536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8pPr>
            <a:lvl9pPr marL="2709184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8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063" y="1352315"/>
            <a:ext cx="7016750" cy="32232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8188" y="1352315"/>
            <a:ext cx="7016750" cy="32232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11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3" y="270463"/>
            <a:ext cx="14239875" cy="9818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214" y="1245306"/>
            <a:ext cx="6984503" cy="610305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7214" y="1855611"/>
            <a:ext cx="6984503" cy="272932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58188" y="1245306"/>
            <a:ext cx="7018900" cy="610305"/>
          </a:xfrm>
        </p:spPr>
        <p:txBody>
          <a:bodyPr anchor="b"/>
          <a:lstStyle>
            <a:lvl1pPr marL="0" indent="0">
              <a:buNone/>
              <a:defRPr sz="1778" b="1"/>
            </a:lvl1pPr>
            <a:lvl2pPr marL="338648" indent="0">
              <a:buNone/>
              <a:defRPr sz="1481" b="1"/>
            </a:lvl2pPr>
            <a:lvl3pPr marL="677296" indent="0">
              <a:buNone/>
              <a:defRPr sz="1333" b="1"/>
            </a:lvl3pPr>
            <a:lvl4pPr marL="1015944" indent="0">
              <a:buNone/>
              <a:defRPr sz="1185" b="1"/>
            </a:lvl4pPr>
            <a:lvl5pPr marL="1354592" indent="0">
              <a:buNone/>
              <a:defRPr sz="1185" b="1"/>
            </a:lvl5pPr>
            <a:lvl6pPr marL="1693240" indent="0">
              <a:buNone/>
              <a:defRPr sz="1185" b="1"/>
            </a:lvl6pPr>
            <a:lvl7pPr marL="2031888" indent="0">
              <a:buNone/>
              <a:defRPr sz="1185" b="1"/>
            </a:lvl7pPr>
            <a:lvl8pPr marL="2370536" indent="0">
              <a:buNone/>
              <a:defRPr sz="1185" b="1"/>
            </a:lvl8pPr>
            <a:lvl9pPr marL="2709184" indent="0">
              <a:buNone/>
              <a:defRPr sz="1185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58188" y="1855611"/>
            <a:ext cx="7018900" cy="272932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39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96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6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338667"/>
            <a:ext cx="5324904" cy="1185333"/>
          </a:xfrm>
        </p:spPr>
        <p:txBody>
          <a:bodyPr anchor="b"/>
          <a:lstStyle>
            <a:lvl1pPr>
              <a:defRPr sz="237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8900" y="731426"/>
            <a:ext cx="8358188" cy="3610093"/>
          </a:xfrm>
        </p:spPr>
        <p:txBody>
          <a:bodyPr/>
          <a:lstStyle>
            <a:lvl1pPr>
              <a:defRPr sz="2370"/>
            </a:lvl1pPr>
            <a:lvl2pPr>
              <a:defRPr sz="2074"/>
            </a:lvl2pPr>
            <a:lvl3pPr>
              <a:defRPr sz="1778"/>
            </a:lvl3pPr>
            <a:lvl4pPr>
              <a:defRPr sz="1481"/>
            </a:lvl4pPr>
            <a:lvl5pPr>
              <a:defRPr sz="1481"/>
            </a:lvl5pPr>
            <a:lvl6pPr>
              <a:defRPr sz="1481"/>
            </a:lvl6pPr>
            <a:lvl7pPr>
              <a:defRPr sz="1481"/>
            </a:lvl7pPr>
            <a:lvl8pPr>
              <a:defRPr sz="1481"/>
            </a:lvl8pPr>
            <a:lvl9pPr>
              <a:defRPr sz="1481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1524000"/>
            <a:ext cx="5324904" cy="2823399"/>
          </a:xfr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6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214" y="338667"/>
            <a:ext cx="5324904" cy="1185333"/>
          </a:xfrm>
        </p:spPr>
        <p:txBody>
          <a:bodyPr anchor="b"/>
          <a:lstStyle>
            <a:lvl1pPr>
              <a:defRPr sz="237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18900" y="731426"/>
            <a:ext cx="8358188" cy="3610093"/>
          </a:xfrm>
        </p:spPr>
        <p:txBody>
          <a:bodyPr anchor="t"/>
          <a:lstStyle>
            <a:lvl1pPr marL="0" indent="0">
              <a:buNone/>
              <a:defRPr sz="2370"/>
            </a:lvl1pPr>
            <a:lvl2pPr marL="338648" indent="0">
              <a:buNone/>
              <a:defRPr sz="2074"/>
            </a:lvl2pPr>
            <a:lvl3pPr marL="677296" indent="0">
              <a:buNone/>
              <a:defRPr sz="1778"/>
            </a:lvl3pPr>
            <a:lvl4pPr marL="1015944" indent="0">
              <a:buNone/>
              <a:defRPr sz="1481"/>
            </a:lvl4pPr>
            <a:lvl5pPr marL="1354592" indent="0">
              <a:buNone/>
              <a:defRPr sz="1481"/>
            </a:lvl5pPr>
            <a:lvl6pPr marL="1693240" indent="0">
              <a:buNone/>
              <a:defRPr sz="1481"/>
            </a:lvl6pPr>
            <a:lvl7pPr marL="2031888" indent="0">
              <a:buNone/>
              <a:defRPr sz="1481"/>
            </a:lvl7pPr>
            <a:lvl8pPr marL="2370536" indent="0">
              <a:buNone/>
              <a:defRPr sz="1481"/>
            </a:lvl8pPr>
            <a:lvl9pPr marL="2709184" indent="0">
              <a:buNone/>
              <a:defRPr sz="1481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214" y="1524000"/>
            <a:ext cx="5324904" cy="2823399"/>
          </a:xfrm>
        </p:spPr>
        <p:txBody>
          <a:bodyPr/>
          <a:lstStyle>
            <a:lvl1pPr marL="0" indent="0">
              <a:buNone/>
              <a:defRPr sz="1185"/>
            </a:lvl1pPr>
            <a:lvl2pPr marL="338648" indent="0">
              <a:buNone/>
              <a:defRPr sz="1037"/>
            </a:lvl2pPr>
            <a:lvl3pPr marL="677296" indent="0">
              <a:buNone/>
              <a:defRPr sz="889"/>
            </a:lvl3pPr>
            <a:lvl4pPr marL="1015944" indent="0">
              <a:buNone/>
              <a:defRPr sz="741"/>
            </a:lvl4pPr>
            <a:lvl5pPr marL="1354592" indent="0">
              <a:buNone/>
              <a:defRPr sz="741"/>
            </a:lvl5pPr>
            <a:lvl6pPr marL="1693240" indent="0">
              <a:buNone/>
              <a:defRPr sz="741"/>
            </a:lvl6pPr>
            <a:lvl7pPr marL="2031888" indent="0">
              <a:buNone/>
              <a:defRPr sz="741"/>
            </a:lvl7pPr>
            <a:lvl8pPr marL="2370536" indent="0">
              <a:buNone/>
              <a:defRPr sz="741"/>
            </a:lvl8pPr>
            <a:lvl9pPr marL="2709184" indent="0">
              <a:buNone/>
              <a:defRPr sz="74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29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5063" y="270463"/>
            <a:ext cx="14239875" cy="981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063" y="1352315"/>
            <a:ext cx="14239875" cy="3223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5063" y="4708408"/>
            <a:ext cx="3714750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3B2EB-1BAD-C340-AC30-C6C93E82091B}" type="datetimeFigureOut">
              <a:rPr lang="tr-TR" smtClean="0"/>
              <a:t>26.08.2022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68938" y="4708408"/>
            <a:ext cx="5572125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0188" y="4708408"/>
            <a:ext cx="3714750" cy="270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668F-EB52-594A-B97B-868AEF4274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11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7296" rtl="0" eaLnBrk="1" latinLnBrk="0" hangingPunct="1">
        <a:lnSpc>
          <a:spcPct val="90000"/>
        </a:lnSpc>
        <a:spcBef>
          <a:spcPct val="0"/>
        </a:spcBef>
        <a:buNone/>
        <a:defRPr sz="3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324" indent="-169324" algn="l" defTabSz="67729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4" kern="1200">
          <a:solidFill>
            <a:schemeClr val="tx1"/>
          </a:solidFill>
          <a:latin typeface="+mn-lt"/>
          <a:ea typeface="+mn-ea"/>
          <a:cs typeface="+mn-cs"/>
        </a:defRPr>
      </a:lvl1pPr>
      <a:lvl2pPr marL="50797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4662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481" kern="1200">
          <a:solidFill>
            <a:schemeClr val="tx1"/>
          </a:solidFill>
          <a:latin typeface="+mn-lt"/>
          <a:ea typeface="+mn-ea"/>
          <a:cs typeface="+mn-cs"/>
        </a:defRPr>
      </a:lvl3pPr>
      <a:lvl4pPr marL="118526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523916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862564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201212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539860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878508" indent="-169324" algn="l" defTabSz="677296" rtl="0" eaLnBrk="1" latinLnBrk="0" hangingPunct="1">
        <a:lnSpc>
          <a:spcPct val="90000"/>
        </a:lnSpc>
        <a:spcBef>
          <a:spcPts val="370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1pPr>
      <a:lvl2pPr marL="33864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1594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54592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93240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2031888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370536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709184" algn="l" defTabSz="677296" rtl="0" eaLnBrk="1" latinLnBrk="0" hangingPunct="1"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>
            <a:extLst>
              <a:ext uri="{FF2B5EF4-FFF2-40B4-BE49-F238E27FC236}">
                <a16:creationId xmlns:a16="http://schemas.microsoft.com/office/drawing/2014/main" id="{B1A9099C-4DB8-1446-8D24-515F30B06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6744" y="-778248"/>
            <a:ext cx="1277470" cy="1277470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CC0B19B9-8349-2AFD-9745-03DDF08B03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0"/>
            <a:ext cx="16510005" cy="5080000"/>
          </a:xfrm>
          <a:prstGeom prst="rect">
            <a:avLst/>
          </a:prstGeom>
        </p:spPr>
      </p:pic>
      <p:sp>
        <p:nvSpPr>
          <p:cNvPr id="35" name="Metin kutusu 34">
            <a:extLst>
              <a:ext uri="{FF2B5EF4-FFF2-40B4-BE49-F238E27FC236}">
                <a16:creationId xmlns:a16="http://schemas.microsoft.com/office/drawing/2014/main" id="{CD939657-550D-E0FE-82B5-77470128CDFE}"/>
              </a:ext>
            </a:extLst>
          </p:cNvPr>
          <p:cNvSpPr txBox="1"/>
          <p:nvPr/>
        </p:nvSpPr>
        <p:spPr>
          <a:xfrm>
            <a:off x="879675" y="1469420"/>
            <a:ext cx="8244873" cy="94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tr-TR" sz="5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tr-TR" sz="5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5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endParaRPr lang="tr-TR" sz="5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3FDB86DD-02ED-30BC-3F0A-EBFE7F40AAD6}"/>
              </a:ext>
            </a:extLst>
          </p:cNvPr>
          <p:cNvSpPr txBox="1"/>
          <p:nvPr/>
        </p:nvSpPr>
        <p:spPr>
          <a:xfrm>
            <a:off x="868099" y="316103"/>
            <a:ext cx="8947231" cy="860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tr-TR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Hukuk Müşavirliği</a:t>
            </a:r>
          </a:p>
        </p:txBody>
      </p:sp>
      <p:pic>
        <p:nvPicPr>
          <p:cNvPr id="38" name="Resim 37">
            <a:extLst>
              <a:ext uri="{FF2B5EF4-FFF2-40B4-BE49-F238E27FC236}">
                <a16:creationId xmlns:a16="http://schemas.microsoft.com/office/drawing/2014/main" id="{0B3900FB-3084-B62C-C3A9-1F0175E213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48" y="723135"/>
            <a:ext cx="1600200" cy="419100"/>
          </a:xfrm>
          <a:prstGeom prst="rect">
            <a:avLst/>
          </a:prstGeom>
        </p:spPr>
      </p:pic>
      <p:sp>
        <p:nvSpPr>
          <p:cNvPr id="40" name="Metin kutusu 39">
            <a:extLst>
              <a:ext uri="{FF2B5EF4-FFF2-40B4-BE49-F238E27FC236}">
                <a16:creationId xmlns:a16="http://schemas.microsoft.com/office/drawing/2014/main" id="{7D77C8A4-FD75-A496-3FC3-EEE7D43FD307}"/>
              </a:ext>
            </a:extLst>
          </p:cNvPr>
          <p:cNvSpPr txBox="1"/>
          <p:nvPr/>
        </p:nvSpPr>
        <p:spPr>
          <a:xfrm>
            <a:off x="879676" y="2417821"/>
            <a:ext cx="79865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sit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consectetuer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adipiscing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elit,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diam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nonummy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nibh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6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euismod</a:t>
            </a:r>
            <a:r>
              <a:rPr lang="tr-TR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tin </a:t>
            </a:r>
          </a:p>
        </p:txBody>
      </p:sp>
      <p:sp>
        <p:nvSpPr>
          <p:cNvPr id="41" name="Metin kutusu 40">
            <a:extLst>
              <a:ext uri="{FF2B5EF4-FFF2-40B4-BE49-F238E27FC236}">
                <a16:creationId xmlns:a16="http://schemas.microsoft.com/office/drawing/2014/main" id="{B04E6432-2D19-07AE-DCC9-DD7459D0A37F}"/>
              </a:ext>
            </a:extLst>
          </p:cNvPr>
          <p:cNvSpPr txBox="1"/>
          <p:nvPr/>
        </p:nvSpPr>
        <p:spPr>
          <a:xfrm>
            <a:off x="868099" y="3733521"/>
            <a:ext cx="137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Detaylar</a:t>
            </a:r>
          </a:p>
        </p:txBody>
      </p:sp>
    </p:spTree>
    <p:extLst>
      <p:ext uri="{BB962C8B-B14F-4D97-AF65-F5344CB8AC3E}">
        <p14:creationId xmlns:p14="http://schemas.microsoft.com/office/powerpoint/2010/main" val="161231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1441</TotalTime>
  <Words>69</Words>
  <Application>Microsoft Macintosh PowerPoint</Application>
  <PresentationFormat>Özel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26</cp:revision>
  <dcterms:created xsi:type="dcterms:W3CDTF">2021-05-31T11:04:10Z</dcterms:created>
  <dcterms:modified xsi:type="dcterms:W3CDTF">2022-08-26T08:34:31Z</dcterms:modified>
</cp:coreProperties>
</file>